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8" r:id="rId14"/>
    <p:sldId id="25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981" autoAdjust="0"/>
    <p:restoredTop sz="94660"/>
  </p:normalViewPr>
  <p:slideViewPr>
    <p:cSldViewPr snapToGrid="0">
      <p:cViewPr varScale="1">
        <p:scale>
          <a:sx n="75" d="100"/>
          <a:sy n="75" d="100"/>
        </p:scale>
        <p:origin x="9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37.xml"/><Relationship Id="rId18" Type="http://schemas.openxmlformats.org/officeDocument/2006/relationships/slide" Target="slide11.xml"/><Relationship Id="rId3" Type="http://schemas.openxmlformats.org/officeDocument/2006/relationships/slide" Target="slide13.xml"/><Relationship Id="rId21" Type="http://schemas.openxmlformats.org/officeDocument/2006/relationships/slide" Target="slide41.xml"/><Relationship Id="rId7" Type="http://schemas.openxmlformats.org/officeDocument/2006/relationships/slide" Target="slide15.xml"/><Relationship Id="rId12" Type="http://schemas.openxmlformats.org/officeDocument/2006/relationships/slide" Target="slide27.xml"/><Relationship Id="rId17" Type="http://schemas.openxmlformats.org/officeDocument/2006/relationships/slide" Target="slide39.xml"/><Relationship Id="rId2" Type="http://schemas.openxmlformats.org/officeDocument/2006/relationships/slide" Target="slide3.xml"/><Relationship Id="rId16" Type="http://schemas.openxmlformats.org/officeDocument/2006/relationships/slide" Target="slide29.xml"/><Relationship Id="rId20" Type="http://schemas.openxmlformats.org/officeDocument/2006/relationships/slide" Target="slide3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7.xml"/><Relationship Id="rId5" Type="http://schemas.openxmlformats.org/officeDocument/2006/relationships/slide" Target="slide33.xml"/><Relationship Id="rId15" Type="http://schemas.openxmlformats.org/officeDocument/2006/relationships/slide" Target="slide19.xml"/><Relationship Id="rId10" Type="http://schemas.openxmlformats.org/officeDocument/2006/relationships/slide" Target="slide7.xml"/><Relationship Id="rId19" Type="http://schemas.openxmlformats.org/officeDocument/2006/relationships/slide" Target="slide21.xml"/><Relationship Id="rId4" Type="http://schemas.openxmlformats.org/officeDocument/2006/relationships/slide" Target="slide23.xml"/><Relationship Id="rId9" Type="http://schemas.openxmlformats.org/officeDocument/2006/relationships/slide" Target="slide35.xml"/><Relationship Id="rId14" Type="http://schemas.openxmlformats.org/officeDocument/2006/relationships/slide" Target="slide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&amp;esrc=s&amp;frm=1&amp;source=images&amp;cd=&amp;cad=rja&amp;uact=8&amp;ved=0CAcQjRw&amp;url=http://www.mountainkhakis.com/products/men/pants/&amp;ei=oU6HVKLLPMKZNvn5gsgN&amp;bvm=bv.81449611,d.eXY&amp;psig=AFQjCNEKzxA03AD9Vgd45yEbGXvW241yGQ&amp;ust=1418240016749465" TargetMode="Externa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://www.google.com/url?sa=i&amp;rct=j&amp;q=&amp;esrc=s&amp;frm=1&amp;source=images&amp;cd=&amp;cad=rja&amp;uact=8&amp;ved=0CAcQjRw&amp;url=http://www.chinesedress.eu/&amp;ei=N1uHVOvpHoHogwSlm4OwDA&amp;bvm=bv.81449611,d.eXY&amp;psig=AFQjCNEu_10ZB5qus3hiaFcY2Jjj8WJo5g&amp;ust=1418243237132408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Jeopardy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Hosted by </a:t>
            </a:r>
            <a:r>
              <a:rPr lang="en-US" sz="2400" dirty="0" err="1" smtClean="0"/>
              <a:t>Meila</a:t>
            </a:r>
            <a:r>
              <a:rPr lang="en-US" sz="2400" dirty="0" smtClean="0"/>
              <a:t> and Kamara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52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eginning 1">
            <a:hlinkClick r:id="rId2" action="ppaction://hlinksldjump" highlightClick="1"/>
          </p:cNvPr>
          <p:cNvSpPr/>
          <p:nvPr/>
        </p:nvSpPr>
        <p:spPr>
          <a:xfrm flipH="1">
            <a:off x="4530741" y="5898524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944034" y="1591380"/>
            <a:ext cx="31718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/>
              <a:t>衬衫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6423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0206" y="5559311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C1R5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73078" y="454241"/>
            <a:ext cx="63401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这是什么</a:t>
            </a:r>
            <a:r>
              <a:rPr lang="en-US" sz="9600" dirty="0"/>
              <a:t>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8768" y="2825262"/>
            <a:ext cx="2634507" cy="403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84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eginning 1">
            <a:hlinkClick r:id="rId2" action="ppaction://hlinksldjump" highlightClick="1"/>
          </p:cNvPr>
          <p:cNvSpPr/>
          <p:nvPr/>
        </p:nvSpPr>
        <p:spPr>
          <a:xfrm flipH="1">
            <a:off x="4530741" y="5898524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09663" y="1485873"/>
            <a:ext cx="63401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太阳连衣裙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60295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88" y="2296732"/>
            <a:ext cx="8814396" cy="3447245"/>
          </a:xfrm>
        </p:spPr>
        <p:txBody>
          <a:bodyPr>
            <a:normAutofit/>
          </a:bodyPr>
          <a:lstStyle/>
          <a:p>
            <a:pPr algn="ctr"/>
            <a:r>
              <a:rPr lang="ja-JP" altLang="en-US" sz="6600" dirty="0"/>
              <a:t>中</a:t>
            </a:r>
            <a:r>
              <a:rPr lang="zh-CN" altLang="en-US" sz="6600" dirty="0"/>
              <a:t>文</a:t>
            </a:r>
            <a:r>
              <a:rPr lang="ja-JP" altLang="en-US" sz="6600" dirty="0" smtClean="0"/>
              <a:t>怎</a:t>
            </a:r>
            <a:r>
              <a:rPr lang="ja-JP" altLang="en-US" sz="6600" dirty="0"/>
              <a:t>么</a:t>
            </a:r>
            <a:r>
              <a:rPr lang="ja-JP" altLang="en-US" sz="6600" dirty="0" smtClean="0"/>
              <a:t>说</a:t>
            </a:r>
            <a:r>
              <a:rPr lang="en-US" altLang="ja-JP" sz="6600" dirty="0"/>
              <a:t> </a:t>
            </a:r>
            <a:r>
              <a:rPr lang="en-US" altLang="ja-JP" sz="6600" dirty="0" smtClean="0"/>
              <a:t>“girl”?</a:t>
            </a:r>
            <a:endParaRPr lang="en-US" sz="6600" dirty="0"/>
          </a:p>
        </p:txBody>
      </p:sp>
      <p:sp>
        <p:nvSpPr>
          <p:cNvPr id="3" name="TextBox 2"/>
          <p:cNvSpPr txBox="1"/>
          <p:nvPr/>
        </p:nvSpPr>
        <p:spPr>
          <a:xfrm>
            <a:off x="4266724" y="5513144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C2R1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174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88" y="2296732"/>
            <a:ext cx="8814396" cy="3447245"/>
          </a:xfrm>
        </p:spPr>
        <p:txBody>
          <a:bodyPr>
            <a:normAutofit/>
          </a:bodyPr>
          <a:lstStyle/>
          <a:p>
            <a:pPr algn="ctr"/>
            <a:r>
              <a:rPr lang="ja-JP" altLang="en-US" sz="9600" dirty="0" smtClean="0"/>
              <a:t>女</a:t>
            </a:r>
            <a:r>
              <a:rPr lang="zh-CN" altLang="en-US" sz="9600" dirty="0"/>
              <a:t>孩儿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31098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6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47666" cy="1320800"/>
          </a:xfrm>
        </p:spPr>
        <p:txBody>
          <a:bodyPr>
            <a:noAutofit/>
          </a:bodyPr>
          <a:lstStyle/>
          <a:p>
            <a:r>
              <a:rPr lang="ja-JP" altLang="en-US" sz="9600" dirty="0" smtClean="0"/>
              <a:t>中是什么</a:t>
            </a:r>
            <a:r>
              <a:rPr lang="zh-CN" altLang="en-US" sz="9600" dirty="0" smtClean="0"/>
              <a:t>意思</a:t>
            </a:r>
            <a:r>
              <a:rPr lang="ja-JP" altLang="en-US" sz="9600" dirty="0" smtClean="0"/>
              <a:t>？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4382634" y="5487387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C2R2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996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Middle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3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22300"/>
            <a:ext cx="11222566" cy="1320800"/>
          </a:xfrm>
        </p:spPr>
        <p:txBody>
          <a:bodyPr>
            <a:noAutofit/>
          </a:bodyPr>
          <a:lstStyle/>
          <a:p>
            <a:r>
              <a:rPr lang="ja-JP" altLang="en-US" sz="9600" dirty="0" smtClean="0"/>
              <a:t>肉在</a:t>
            </a:r>
            <a:r>
              <a:rPr lang="ja-JP" altLang="en-US" sz="9600" dirty="0"/>
              <a:t>英</a:t>
            </a:r>
            <a:r>
              <a:rPr lang="ja-JP" altLang="en-US" sz="9600" dirty="0" smtClean="0"/>
              <a:t>文</a:t>
            </a:r>
            <a:r>
              <a:rPr lang="zh-CN" altLang="en-US" sz="9600" dirty="0" smtClean="0"/>
              <a:t>里是什么</a:t>
            </a:r>
            <a:r>
              <a:rPr lang="ja-JP" altLang="en-US" sz="9600" dirty="0" smtClean="0"/>
              <a:t>？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4266724" y="5513144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C2R3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115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652" y="676835"/>
            <a:ext cx="8596668" cy="1320800"/>
          </a:xfrm>
        </p:spPr>
        <p:txBody>
          <a:bodyPr>
            <a:noAutofit/>
          </a:bodyPr>
          <a:lstStyle/>
          <a:p>
            <a:r>
              <a:rPr lang="en-US" sz="9600" dirty="0" smtClean="0"/>
              <a:t> meat</a:t>
            </a: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/>
              <a:t/>
            </a:r>
            <a:br>
              <a:rPr lang="en-US" sz="9600" dirty="0"/>
            </a:b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dirty="0"/>
              <a:t/>
            </a:r>
            <a:br>
              <a:rPr lang="en-US" sz="9600" dirty="0"/>
            </a:b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2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936566" cy="1320800"/>
          </a:xfrm>
        </p:spPr>
        <p:txBody>
          <a:bodyPr>
            <a:noAutofit/>
          </a:bodyPr>
          <a:lstStyle/>
          <a:p>
            <a:r>
              <a:rPr lang="zh-CN" altLang="en-US" sz="9600" dirty="0" smtClean="0"/>
              <a:t>“</a:t>
            </a:r>
            <a:r>
              <a:rPr lang="zh-CN" altLang="en-US" sz="9600" dirty="0"/>
              <a:t>甘”</a:t>
            </a:r>
            <a:r>
              <a:rPr lang="zh-CN" altLang="en-US" sz="9600" dirty="0" smtClean="0"/>
              <a:t>在英文里是什么？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4266724" y="5513144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C2R4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542002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13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137896"/>
              </p:ext>
            </p:extLst>
          </p:nvPr>
        </p:nvGraphicFramePr>
        <p:xfrm>
          <a:off x="540912" y="719660"/>
          <a:ext cx="8332632" cy="5196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3158"/>
                <a:gridCol w="2083158"/>
                <a:gridCol w="2083158"/>
                <a:gridCol w="2083158"/>
              </a:tblGrid>
              <a:tr h="85026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 smtClean="0"/>
                        <a:t>衣服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/>
                        <a:t>一，二年级的字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 smtClean="0"/>
                        <a:t>动物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2800" dirty="0" smtClean="0"/>
                        <a:t>句子</a:t>
                      </a:r>
                      <a:endParaRPr lang="en-US" sz="2800" dirty="0"/>
                    </a:p>
                  </a:txBody>
                  <a:tcPr/>
                </a:tc>
              </a:tr>
              <a:tr h="8502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" action="ppaction://hlinksldjump"/>
                        </a:rPr>
                        <a:t>100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3" action="ppaction://hlinksldjump"/>
                        </a:rPr>
                        <a:t>100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4" action="ppaction://hlinksldjump"/>
                        </a:rPr>
                        <a:t>100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5" action="ppaction://hlinksldjump"/>
                        </a:rPr>
                        <a:t>100</a:t>
                      </a:r>
                      <a:endParaRPr lang="en-US" sz="2800" dirty="0" smtClean="0"/>
                    </a:p>
                  </a:txBody>
                  <a:tcPr/>
                </a:tc>
              </a:tr>
              <a:tr h="8502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6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7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8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9" action="ppaction://hlinksldjump"/>
                        </a:rPr>
                        <a:t>200</a:t>
                      </a:r>
                      <a:endParaRPr lang="en-US" sz="2800" dirty="0"/>
                    </a:p>
                  </a:txBody>
                  <a:tcPr/>
                </a:tc>
              </a:tr>
              <a:tr h="8502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0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1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2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3" action="ppaction://hlinksldjump"/>
                        </a:rPr>
                        <a:t>300</a:t>
                      </a:r>
                      <a:endParaRPr lang="en-US" sz="2800" dirty="0"/>
                    </a:p>
                  </a:txBody>
                  <a:tcPr/>
                </a:tc>
              </a:tr>
              <a:tr h="8502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4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5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6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7" action="ppaction://hlinksldjump"/>
                        </a:rPr>
                        <a:t>400</a:t>
                      </a:r>
                      <a:endParaRPr lang="en-US" sz="2800" dirty="0"/>
                    </a:p>
                  </a:txBody>
                  <a:tcPr/>
                </a:tc>
              </a:tr>
              <a:tr h="85026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8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19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0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hlinkClick r:id="rId21" action="ppaction://hlinksldjump"/>
                        </a:rPr>
                        <a:t>500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997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Sweet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8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 smtClean="0"/>
              <a:t>中文怎</a:t>
            </a:r>
            <a:r>
              <a:rPr lang="en-US" sz="9600" dirty="0" err="1" smtClean="0"/>
              <a:t>么说</a:t>
            </a:r>
            <a:r>
              <a:rPr lang="en-US" sz="9600" dirty="0" smtClean="0"/>
              <a:t>”  happy”</a:t>
            </a:r>
            <a:r>
              <a:rPr lang="en-US" altLang="ja-JP" sz="9600" dirty="0" smtClean="0"/>
              <a:t>?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4369755" y="5551780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C2R5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213755" y="3187092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43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9600" dirty="0" smtClean="0"/>
              <a:t>          </a:t>
            </a:r>
            <a:r>
              <a:rPr lang="zh-CN" altLang="en-US" sz="9600" dirty="0" smtClean="0"/>
              <a:t>快乐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15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/>
              <a:t>这是什么？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4274835" y="6027313"/>
            <a:ext cx="838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C3R1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2002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43" y="2466903"/>
            <a:ext cx="3112713" cy="302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311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 smtClean="0"/>
              <a:t>       狗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 smtClean="0"/>
              <a:t>鱼在英文里是什么？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4396663" y="5665562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C3R2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Fish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5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/>
              <a:t> </a:t>
            </a:r>
            <a:r>
              <a:rPr lang="zh-CN" altLang="en-US" sz="9600" dirty="0" smtClean="0"/>
              <a:t>中文怎么说</a:t>
            </a:r>
            <a:r>
              <a:rPr lang="en-US" sz="9600" dirty="0" smtClean="0"/>
              <a:t>mouse</a:t>
            </a:r>
            <a:r>
              <a:rPr lang="zh-CN" altLang="en-US" sz="9600" dirty="0" smtClean="0"/>
              <a:t>？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4080728" y="5845866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C3R3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9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/>
              <a:t>老鼠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3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/>
              <a:t>这是什么？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3823150" y="5897382"/>
            <a:ext cx="7008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C3R4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1460" y="2505074"/>
            <a:ext cx="4398028" cy="28603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11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0206" y="5559311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C1R1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36095" y="911442"/>
            <a:ext cx="556113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 smtClean="0"/>
              <a:t>这是什么</a:t>
            </a:r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4" name="AutoShape 2" descr="data:image/jpeg;base64,/9j/4AAQSkZJRgABAQAAAQABAAD/2wCEAAkGBxATEhESExAPEBUVFRAVEA8PDxAVDw8UFRQWFhUUFBQYHCggGBolGxQUITEhJSkrLi4uFx8zODMsNygtLisBCgoKDg0OGxAPFC8cHBwsLCwsLCwvMiwsLCwsLC4sLCwsKyw3NywsLCwsLCwsLCssLCwsKywsLDcsLDcsKywrK//AABEIAOEA4QMBIgACEQEDEQH/xAAbAAEAAwADAQAAAAAAAAAAAAAABAUGAgMHAf/EAEQQAAIBAgIGBgYGBgsBAAAAAAABAgMRBCEFBhIxUWFBcYGRscEiNHJzobIHIyQy0fBSg5LC0uETFTNCQ1NiY6KzwxT/xAAYAQEBAQEBAAAAAAAAAAAAAAAAAwQBAv/EACARAQACAgMAAwEBAAAAAAAAAAABAwIyETFBEyFRgQT/2gAMAwEAAhEDEQA/APcQAAAAAAAAAAAAAAAAAAAAAAAAAAAAAAAAAAAAAAAAAAAAAAAAAAI+LxkKdtq+d7WV9xIKLWOrZxXBX38X/I855cRy9YRzPCb/AFxRte8v2WQ62tFCO+NZ9UF5sov6ayeTy3q6yIGkWmpPNO1ujO+5/EzzdkvFOLTz1uor/BxPbCH8R8xGuGHhGMpxqRUt19m/ak3YzmIacdlXVrLc75Wy7ivxElLdLZy3pO6fTbnZMRdLs0w2lLW/Dyi5RU5JOzzprPltSVxDXDDN22ayfswfhJmIw6dnFtza3u1kzqjLPK+9rvijk35EU4t9U1vwq/zZclD8WiJU14oLdSrvspr94xFWT4LN8f5Ebbd2sr8759o+bI+HF7TGSaTWadmnyPpD0NU2sPQfGnT79lXJhrhlAAAAAAAAAAAAAAAAAAAAAAAADN6dzq9SXhfzNIZrSTvVn12/PcSt6Vq7V1WGXYyDKF0uVl3biyrRI0IZNGWWmETHNJ7XG3eV+H++u19tmvMl6XdkiFh5d9meZenPDJ7NSXJtdfE5YWknFO2aOylC1OVt9l8T5o2SzicELERsRKi6Sz0lCzK+SPTj0jUqvtYSnxi5xfZJtfBovTKfR5U+pqw4VL9kor+FmrNtc84wx5xxlIAD28AAAAAAAAAAAAAAAAAAAAAAZrGP05vnLxNKZvEq+1+eklb0rV2hNnypDpRxZ203dGZoUmmFkivwcbytyfiiz1gjlHrKvAt7a7V4HiXuFnSVk+zwK/Cv0r8yxxHo0+bdvgVuG3nBK0rG6TKqRc49eh3FQ1mdcar6Oar2q8Xv2ab7nJeaNwYHUD1ip7p/PE3xtq1ZLdgAFEwAAAAAAAAAAAAAAAAAAAAAM7VRomZ6ZK1WpXVj7hz7id5ww+8zetHiFpyN4vlZmRelVRrYdSzU6mwt+blu6N1kzW6elZdZg9O0pyq4VxhKWzUlKpsxb2IqEvSfBX2c+aPM9vXja6YVkl0dBBwqzJ+lWnTpvkRMDHM5LsJWNXolNJF1pD7pTMONFqC/tE/dS+eBvjA6hesT91L54G+NlOrLbsAAqkAAAAAAAAAAAAAAAAAAAAAPktzM9fLqNDPc+pmfiSs8Vr9Q68Nrr6CJCpZ2eROrQsyvr1VLnzM0tEI+nleKfM56nYCNV4uL/vUVTvwVTav8i7iJpGbcVHoLn6P1nif1P/oK/vOCz6wlTV4v/wCejtK0lGO0uDtmu8YCnlctNO0Upyj0bUn1JtvzOmjSUYnmY4nh2J5hB0rO0UU02TdIVdqXURGg60P0fy+0z91P56Z6AYDUBfaZ+6l88DfmunVlt2AAVSAAAAAAAAAAAAAAAAAAAAAHGpufUzPrxL7Efdl7MvAz9KV0iNvcLVOOJKDGpxd0X9bcVGNjkZ818UCrU2lzNBqJCzxH6r98zFedt3eab6P3eNd/6oZ9j/E7TvDluku/TtH61vlFrut5FPiZ5PjbI0msEVem+O1HzXmZevC7d3kLY4ykrnnGFLKL6d51tE7E2e7vIkib20GoS+0T91L54G9MJqL6xP3Uvnpm7NlOrLbsAAqkAAAAAAAAAAAAAAAAAAAAAOFdejLqfgZjDT3rpRqJ7n1MyFZ7M1PoeUuRC764len75TJFNpeoorm9yLbb/PEgaUw+1HmtzI5dLYs3VqX4mz1Ap2o1Xxq27oR/Ex7W83mpkLYWL/SlUfdJx/dFH3m5do7NZo/VwfCon2OMl5ozWKhl1mr1gjei+uPiZipF2zz4P8T1ds806qScbHVOJLxMcyFWZFVf6kv7VLnSn80DeGB1Mf2lP/bmvin5G+NlWrLbsAAqkAAAAAAAAAAAAAAAAAAAAADMdNrblF7mbExeklaSfxIX9QvT67Kbt6L7GcqyyOCd0dkdxBZmMarSZv8AVeNsLR9lvvk35mE0vBqpY32rfqtD2Ee6NpeL9YNYf7CXXD5kZmNTI0mskrUH7VP50Zbc2jt2xTqiYqG8rK5cVEVOMjZkFVtqhK2Kp81U+VvyPQzzbVedsVRfOS74SR6SbKdWW7YABVIAAAAAAAAAAAAAAAAAAAAADIaShdPk2a8y9eOcut+JG7pantW4SpuTJjkVkk4yZIlVbWRliWiYQtJQ2nc2urvq1D2ImQqULJyk78Ix6ets2OgfV6PsLduLUbSld1CHrbK1GPOrTXi/IzsmaDXBfUw5VafmvMzUsQt2/jY5fs7Tq4TZC0grq5JnU7CJjX6LILOWhKlsRh/eU13yS8z1I8hwtTZqUpcJ033STPXjZT1LLd3AACyIAAAAAAAAAAAAAAAAAAAAAGXrS9KXW/E1BlKss31vxI3eLVeoWMjnc6KDzJdZXREhle5lntph9xtS0JPgmazVv1Wh7ETBaTr3i+Bu9WPVaHsItRtKN/UI+uPqzfCdJ/8AJGYqLczTa7O2EqPhKj/2RXmZnavBc0jl+38dp1dcrEDSTyJjZXaUqLJd5FZCrPI9mhK6T4pM8WrPLsPZsJ9yHsx8EaafWa7x2gA0IAAAAAAAAAAAAAAAAAAAAAAZGrF3fW/E1xj51bXby35kLvFqfXTUkQKu85YrGpvIiOrczS0wiaSl0dG98Wej6tRthMP7qD71fzPMdJSy6z1TQ1SMqFCUck6dOy4eisuwt/n7lG/qFZrvTcsJKK6Z0r9k1LyMu/RgjXa3Taw02t+1Tt+2vK5jMdV9FcDzfs7Tqi1q9iqq1Lts7K9W5FbPEQrLm53R7VQVoxXJeB4e5WVz3OO5dhop9Z7vH0AF0AAAAAAAAAAAAAAAAAAAAAAMDjI3SV3Y3xUYrQNOX3W6fLfHu/mStwnKPpWrOMe2LdDgdVahZbzT1NV6nRUg+bUkdMtUqst9WmlyjJ/gZviz/F/kw/WSxtL0buSyNzqDiNrCRX6E5x+O2vhMjR1IptWnXm+P9HGMX8bl9ojRVLDwcKSaTe1Jyk25OyV32Jbi1VeWM8ylbnjlHEK7XSVsOlxqQXwk/IxGPW1Ffm56ZpHAU60NiabV01ZtNNXV/izP4jU9WtCs7dCqRu+9W8BbXlM8w7XZjEcSwMqLOp4d8TbrUqq99WmuajJskUNRoL79eb5QhGPjcl8Wf4p8uH688nSUem+/sPbqT9GPUvApMPqfgo5um6j41Jya7YqyfcXqRoqwnHtCzOMun0AFUgAAAAAAAAAAAAAAAAAAAAAAAAAAAAAAAAAAAAAAAAAAAAAAAAAAAAAAAAAAAAAAAAAAAAAAAAAAAAAAAAAAAAAAAAA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294781" y="3030126"/>
            <a:ext cx="29908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ATEhESExAPEBUVFRAVEA8PDxAVDw8UFRQWFhUUFBQYHCggGBolGxQUITEhJSkrLi4uFx8zODMsNygtLisBCgoKDg0OGxAPFC8cHBwsLCwsLCwvMiwsLCwsLC4sLCwsKyw3NywsLCwsLCwsLCssLCwsKywsLDcsLDcsKywrK//AABEIAOEA4QMBIgACEQEDEQH/xAAbAAEAAwADAQAAAAAAAAAAAAAABAUGAgMHAf/EAEQQAAIBAgIGBgYGBgsBAAAAAAABAgMRBCEFBhIxUWFBcYGRscEiNHJzobIHIyQy0fBSg5LC0uETFTNCQ1NiY6KzwxT/xAAYAQEBAQEBAAAAAAAAAAAAAAAAAwQBAv/EACARAQACAgMAAwEBAAAAAAAAAAABAwIyETFBEyFRgQT/2gAMAwEAAhEDEQA/APcQAAAAAAAAAAAAAAAAAAAAAAAAAAAAAAAAAAAAAAAAAAAAAAAAAAI+LxkKdtq+d7WV9xIKLWOrZxXBX38X/I855cRy9YRzPCb/AFxRte8v2WQ62tFCO+NZ9UF5sov6ayeTy3q6yIGkWmpPNO1ujO+5/EzzdkvFOLTz1uor/BxPbCH8R8xGuGHhGMpxqRUt19m/ak3YzmIacdlXVrLc75Wy7ivxElLdLZy3pO6fTbnZMRdLs0w2lLW/Dyi5RU5JOzzprPltSVxDXDDN22ayfswfhJmIw6dnFtza3u1kzqjLPK+9rvijk35EU4t9U1vwq/zZclD8WiJU14oLdSrvspr94xFWT4LN8f5Ebbd2sr8759o+bI+HF7TGSaTWadmnyPpD0NU2sPQfGnT79lXJhrhlAAAAAAAAAAAAAAAAAAAAAAAADN6dzq9SXhfzNIZrSTvVn12/PcSt6Vq7V1WGXYyDKF0uVl3biyrRI0IZNGWWmETHNJ7XG3eV+H++u19tmvMl6XdkiFh5d9meZenPDJ7NSXJtdfE5YWknFO2aOylC1OVt9l8T5o2SzicELERsRKi6Sz0lCzK+SPTj0jUqvtYSnxi5xfZJtfBovTKfR5U+pqw4VL9kor+FmrNtc84wx5xxlIAD28AAAAAAAAAAAAAAAAAAAAAAZrGP05vnLxNKZvEq+1+eklb0rV2hNnypDpRxZ203dGZoUmmFkivwcbytyfiiz1gjlHrKvAt7a7V4HiXuFnSVk+zwK/Cv0r8yxxHo0+bdvgVuG3nBK0rG6TKqRc49eh3FQ1mdcar6Oar2q8Xv2ab7nJeaNwYHUD1ip7p/PE3xtq1ZLdgAFEwAAAAAAAAAAAAAAAAAAAAAM7VRomZ6ZK1WpXVj7hz7id5ww+8zetHiFpyN4vlZmRelVRrYdSzU6mwt+blu6N1kzW6elZdZg9O0pyq4VxhKWzUlKpsxb2IqEvSfBX2c+aPM9vXja6YVkl0dBBwqzJ+lWnTpvkRMDHM5LsJWNXolNJF1pD7pTMONFqC/tE/dS+eBvjA6hesT91L54G+NlOrLbsAAqkAAAAAAAAAAAAAAAAAAAAAPktzM9fLqNDPc+pmfiSs8Vr9Q68Nrr6CJCpZ2eROrQsyvr1VLnzM0tEI+nleKfM56nYCNV4uL/vUVTvwVTav8i7iJpGbcVHoLn6P1nif1P/oK/vOCz6wlTV4v/wCejtK0lGO0uDtmu8YCnlctNO0Upyj0bUn1JtvzOmjSUYnmY4nh2J5hB0rO0UU02TdIVdqXURGg60P0fy+0z91P56Z6AYDUBfaZ+6l88DfmunVlt2AAVSAAAAAAAAAAAAAAAAAAAAAHGpufUzPrxL7Efdl7MvAz9KV0iNvcLVOOJKDGpxd0X9bcVGNjkZ818UCrU2lzNBqJCzxH6r98zFedt3eab6P3eNd/6oZ9j/E7TvDluku/TtH61vlFrut5FPiZ5PjbI0msEVem+O1HzXmZevC7d3kLY4ykrnnGFLKL6d51tE7E2e7vIkib20GoS+0T91L54G9MJqL6xP3Uvnpm7NlOrLbsAAqkAAAAAAAAAAAAAAAAAAAAAOFdejLqfgZjDT3rpRqJ7n1MyFZ7M1PoeUuRC764len75TJFNpeoorm9yLbb/PEgaUw+1HmtzI5dLYs3VqX4mz1Ap2o1Xxq27oR/Ex7W83mpkLYWL/SlUfdJx/dFH3m5do7NZo/VwfCon2OMl5ozWKhl1mr1gjei+uPiZipF2zz4P8T1ds806qScbHVOJLxMcyFWZFVf6kv7VLnSn80DeGB1Mf2lP/bmvin5G+NlWrLbsAAqkAAAAAAAAAAAAAAAAAAAAADMdNrblF7mbExeklaSfxIX9QvT67Kbt6L7GcqyyOCd0dkdxBZmMarSZv8AVeNsLR9lvvk35mE0vBqpY32rfqtD2Ee6NpeL9YNYf7CXXD5kZmNTI0mskrUH7VP50Zbc2jt2xTqiYqG8rK5cVEVOMjZkFVtqhK2Kp81U+VvyPQzzbVedsVRfOS74SR6SbKdWW7YABVIAAAAAAAAAAAAAAAAAAAAADIaShdPk2a8y9eOcut+JG7pantW4SpuTJjkVkk4yZIlVbWRliWiYQtJQ2nc2urvq1D2ImQqULJyk78Ix6ets2OgfV6PsLduLUbSld1CHrbK1GPOrTXi/IzsmaDXBfUw5VafmvMzUsQt2/jY5fs7Tq4TZC0grq5JnU7CJjX6LILOWhKlsRh/eU13yS8z1I8hwtTZqUpcJ033STPXjZT1LLd3AACyIAAAAAAAAAAAAAAAAAAAAAGXrS9KXW/E1BlKss31vxI3eLVeoWMjnc6KDzJdZXREhle5lntph9xtS0JPgmazVv1Wh7ETBaTr3i+Bu9WPVaHsItRtKN/UI+uPqzfCdJ/8AJGYqLczTa7O2EqPhKj/2RXmZnavBc0jl+38dp1dcrEDSTyJjZXaUqLJd5FZCrPI9mhK6T4pM8WrPLsPZsJ9yHsx8EaafWa7x2gA0IAAAAAAAAAAAAAAAAAAAAAAZGrF3fW/E1xj51bXby35kLvFqfXTUkQKu85YrGpvIiOrczS0wiaSl0dG98Wej6tRthMP7qD71fzPMdJSy6z1TQ1SMqFCUck6dOy4eisuwt/n7lG/qFZrvTcsJKK6Z0r9k1LyMu/RgjXa3Taw02t+1Tt+2vK5jMdV9FcDzfs7Tqi1q9iqq1Lts7K9W5FbPEQrLm53R7VQVoxXJeB4e5WVz3OO5dhop9Z7vH0AF0AAAAAAAAAAAAAAAAAAAAAAMDjI3SV3Y3xUYrQNOX3W6fLfHu/mStwnKPpWrOMe2LdDgdVahZbzT1NV6nRUg+bUkdMtUqst9WmlyjJ/gZviz/F/kw/WSxtL0buSyNzqDiNrCRX6E5x+O2vhMjR1IptWnXm+P9HGMX8bl9ojRVLDwcKSaTe1Jyk25OyV32Jbi1VeWM8ylbnjlHEK7XSVsOlxqQXwk/IxGPW1Ffm56ZpHAU60NiabV01ZtNNXV/izP4jU9WtCs7dCqRu+9W8BbXlM8w7XZjEcSwMqLOp4d8TbrUqq99WmuajJskUNRoL79eb5QhGPjcl8Wf4p8uH688nSUem+/sPbqT9GPUvApMPqfgo5um6j41Jya7YqyfcXqRoqwnHtCzOMun0AFUgAAAAAAAAAAAAAAAAAAAAAAAAAAAAAAAAAAAAAAAAAAAAAAAAAAAAAAAAAAAAAAAAAAAAAAAAAAAAAAAAAAAAAAAAAAf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9700" y="-1431925"/>
            <a:ext cx="299085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6367" y="2867162"/>
            <a:ext cx="3971602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7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/>
              <a:t>老虎 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888251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03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/>
              <a:t>这是什么？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3694362" y="5781472"/>
            <a:ext cx="78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C3R5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518" y="2628899"/>
            <a:ext cx="4862232" cy="254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49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 smtClean="0"/>
              <a:t>狮子 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968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72694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zh-CN" altLang="en-US" sz="9600" dirty="0" smtClean="0"/>
              <a:t>英文怎么说</a:t>
            </a:r>
            <a:r>
              <a:rPr lang="en-US" altLang="zh-CN" sz="9600" dirty="0"/>
              <a:t>”</a:t>
            </a:r>
            <a:r>
              <a:rPr lang="zh-CN" altLang="en-US" sz="9600" dirty="0" smtClean="0"/>
              <a:t>我是</a:t>
            </a:r>
            <a:r>
              <a:rPr lang="en-US" altLang="zh-CN" sz="9600" dirty="0" smtClean="0"/>
              <a:t>Sara”</a:t>
            </a:r>
            <a:r>
              <a:rPr lang="zh-CN" altLang="en-US" sz="9600" dirty="0" smtClean="0"/>
              <a:t> 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694362" y="5781472"/>
            <a:ext cx="78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C4R1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66670" y="2605826"/>
            <a:ext cx="891339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9600" dirty="0" smtClean="0"/>
              <a:t> 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42153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am Sara.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96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 smtClean="0"/>
              <a:t>中文怎么</a:t>
            </a:r>
            <a:r>
              <a:rPr lang="ja-JP" altLang="en-US" sz="9600" dirty="0" smtClean="0"/>
              <a:t>说</a:t>
            </a:r>
            <a:r>
              <a:rPr lang="en-US" altLang="ja-JP" sz="9600" dirty="0" smtClean="0"/>
              <a:t>”I am happy”</a:t>
            </a:r>
            <a:r>
              <a:rPr lang="ja-JP" altLang="en-US" sz="9600" dirty="0"/>
              <a:t> </a:t>
            </a:r>
            <a:r>
              <a:rPr lang="ja-JP" altLang="en-US" sz="9600" dirty="0" smtClean="0"/>
              <a:t>？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3694362" y="5781472"/>
            <a:ext cx="78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C4R2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426092" y="3301938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4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9600" dirty="0"/>
              <a:t> </a:t>
            </a:r>
            <a:r>
              <a:rPr lang="ja-JP" altLang="en-US" sz="9600" dirty="0" smtClean="0"/>
              <a:t>我</a:t>
            </a:r>
            <a:r>
              <a:rPr lang="zh-CN" altLang="en-US" sz="9600" dirty="0" smtClean="0"/>
              <a:t>快乐</a:t>
            </a:r>
            <a:r>
              <a:rPr lang="en-US" altLang="ja-JP" sz="9600" dirty="0" smtClean="0"/>
              <a:t>.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44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 smtClean="0"/>
              <a:t>英文怎么</a:t>
            </a:r>
            <a:r>
              <a:rPr lang="ja-JP" altLang="en-US" sz="9600" dirty="0" smtClean="0"/>
              <a:t>说</a:t>
            </a:r>
            <a:r>
              <a:rPr lang="en-US" altLang="ja-JP" sz="9600" dirty="0" smtClean="0"/>
              <a:t>”</a:t>
            </a:r>
            <a:r>
              <a:rPr lang="zh-CN" altLang="en-US" sz="9600" dirty="0"/>
              <a:t> 我喜</a:t>
            </a:r>
            <a:r>
              <a:rPr lang="zh-CN" altLang="en-US" sz="9600" dirty="0" smtClean="0"/>
              <a:t>欢米饭“？</a:t>
            </a:r>
            <a:endParaRPr lang="en-US" sz="9600" dirty="0"/>
          </a:p>
        </p:txBody>
      </p:sp>
      <p:sp>
        <p:nvSpPr>
          <p:cNvPr id="3" name="Rectangle 2"/>
          <p:cNvSpPr/>
          <p:nvPr/>
        </p:nvSpPr>
        <p:spPr>
          <a:xfrm>
            <a:off x="3694362" y="5781472"/>
            <a:ext cx="78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C4R3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168515" y="2948119"/>
            <a:ext cx="10648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258667" y="3132785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07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I like rice.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5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000" dirty="0" smtClean="0"/>
              <a:t>你</a:t>
            </a:r>
            <a:r>
              <a:rPr lang="zh-CN" altLang="en-US" sz="8000" dirty="0" smtClean="0"/>
              <a:t>怎</a:t>
            </a:r>
            <a:r>
              <a:rPr lang="ja-JP" altLang="en-US" sz="8000" dirty="0" smtClean="0"/>
              <a:t>么说</a:t>
            </a:r>
            <a:r>
              <a:rPr lang="en-US" altLang="ja-JP" sz="8000" dirty="0"/>
              <a:t> </a:t>
            </a:r>
            <a:r>
              <a:rPr lang="en-US" altLang="ja-JP" sz="8000" dirty="0" smtClean="0"/>
              <a:t>“I like </a:t>
            </a:r>
            <a:r>
              <a:rPr lang="en-US" altLang="ja-JP" sz="8000" dirty="0" err="1" smtClean="0"/>
              <a:t>tv</a:t>
            </a:r>
            <a:r>
              <a:rPr lang="en-US" altLang="ja-JP" sz="8000" dirty="0" smtClean="0"/>
              <a:t> but Lilly does not.”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3694362" y="5781472"/>
            <a:ext cx="78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C4R4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542002" y="324433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06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eginning 1">
            <a:hlinkClick r:id="rId2" action="ppaction://hlinksldjump" highlightClick="1"/>
          </p:cNvPr>
          <p:cNvSpPr/>
          <p:nvPr/>
        </p:nvSpPr>
        <p:spPr>
          <a:xfrm flipH="1">
            <a:off x="4530741" y="5898524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017513" y="1884458"/>
            <a:ext cx="36493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600" dirty="0" err="1"/>
              <a:t>裤子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82454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/>
              <a:t>我喜欢动画片和</a:t>
            </a:r>
            <a:r>
              <a:rPr lang="en-US" altLang="zh-CN" sz="9600" dirty="0"/>
              <a:t>Lilly</a:t>
            </a:r>
            <a:r>
              <a:rPr lang="zh-CN" altLang="en-US" sz="9600" dirty="0" smtClean="0"/>
              <a:t>不喜欢。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8000" dirty="0" smtClean="0"/>
              <a:t>你</a:t>
            </a:r>
            <a:r>
              <a:rPr lang="zh-CN" altLang="en-US" sz="8000" dirty="0" smtClean="0"/>
              <a:t>怎</a:t>
            </a:r>
            <a:r>
              <a:rPr lang="ja-JP" altLang="en-US" sz="8000" dirty="0" smtClean="0"/>
              <a:t>么说</a:t>
            </a:r>
            <a:r>
              <a:rPr lang="en-US" altLang="ja-JP" sz="8000" dirty="0"/>
              <a:t> </a:t>
            </a:r>
            <a:r>
              <a:rPr lang="en-US" altLang="ja-JP" sz="8000" dirty="0" smtClean="0"/>
              <a:t>“I like listening to the radio.”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3694362" y="5781472"/>
            <a:ext cx="7874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C4R5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6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9600" dirty="0"/>
              <a:t>我喜欢听收音机。</a:t>
            </a:r>
            <a:endParaRPr lang="en-US" sz="9600" dirty="0"/>
          </a:p>
        </p:txBody>
      </p:sp>
      <p:sp>
        <p:nvSpPr>
          <p:cNvPr id="3" name="Action Button: Beginning 2">
            <a:hlinkClick r:id="rId2" action="ppaction://hlinksldjump" highlightClick="1"/>
          </p:cNvPr>
          <p:cNvSpPr/>
          <p:nvPr/>
        </p:nvSpPr>
        <p:spPr>
          <a:xfrm flipH="1">
            <a:off x="4530741" y="5743977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0206" y="5559311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C1R2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484093" y="899719"/>
            <a:ext cx="63401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这是什么</a:t>
            </a:r>
            <a:r>
              <a:rPr lang="en-US" sz="9600" dirty="0"/>
              <a:t>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0206" y="3104707"/>
            <a:ext cx="2997456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0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eginning 1">
            <a:hlinkClick r:id="rId2" action="ppaction://hlinksldjump" highlightClick="1"/>
          </p:cNvPr>
          <p:cNvSpPr/>
          <p:nvPr/>
        </p:nvSpPr>
        <p:spPr>
          <a:xfrm flipH="1">
            <a:off x="4530741" y="5898524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06547" y="1755503"/>
            <a:ext cx="2646878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鞋子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46255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0206" y="5559311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C1R3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1390918" y="965916"/>
            <a:ext cx="7092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600" dirty="0"/>
              <a:t>这是什</a:t>
            </a:r>
            <a:r>
              <a:rPr lang="ja-JP" altLang="en-US" sz="9600" dirty="0" smtClean="0"/>
              <a:t>么</a:t>
            </a:r>
            <a:r>
              <a:rPr lang="en-US" altLang="ja-JP" sz="9600" dirty="0" smtClean="0"/>
              <a:t>?</a:t>
            </a:r>
            <a:endParaRPr lang="en-US" sz="9600" dirty="0"/>
          </a:p>
        </p:txBody>
      </p:sp>
      <p:sp>
        <p:nvSpPr>
          <p:cNvPr id="4" name="AutoShape 2" descr="data:image/jpeg;base64,/9j/4AAQSkZJRgABAQAAAQABAAD/2wCEAAkGBxMTEhUSExQVFhUWGBwbFxgWGRgcHBscHCEXGhobGBgbHCghHBolHxwYIjIhJyksLjAuGSAzODUsNygtLisBCgoKDg0OGxAQGiwkICQ3LTAwNCw0LDQ0NC0wNCwsLC0sLDQsLCw0LCwsLCwsLCwsLCwsLCw0LCwsLCwsLCwsLP/AABEIAR4AsAMBIgACEQEDEQH/xAAcAAABBQEBAQAAAAAAAAAAAAAABAUGBwgDAgH/xABDEAACAQIEBAQEAggDBwQDAAABAhEAAwQSITEFIkFRBhNhcQcygZEUoSNCUoKSscHRM2JyCBWissLh8EOTo/EkRHP/xAAaAQACAwEBAAAAAAAAAAAAAAAABAECAwUG/8QALhEAAgIBAwIDCAIDAQAAAAAAAAECEQMEITESQSJx8AUTMlFhgbHRI5GhweEU/9oADAMBAAIRAxEAPwC8aKKKACiiigBPxDFrZtPdacttSxjeAJ09ar2/8S7s8lhAP8zEn8oqa+KFzYW6kgF1KCe7aVAeE8JuLibRuIpQeWGOhHKgU76xI6ils05KSSNscU02xbhPicZ/S2BHU221/hYa/erAwWKW7bS6nyuoZZ00YAjSqg4nwm691ilkAE3I0CjUwv5GfpVp+GyPwtgAg5baqSDIlBlI+hBFThm26ZGSKStDlRRRTBkFFFFABRRRQAUUUUAFFFFABRRRQAUUUUAFFFfCaAPtFIb3FLa9cx/y6/ntVY/Eb4g4gM+EwR8tkTNfvRPlgiVXNEKzd+kiNdRCkm6RNM8fHjxGU/D4ezcy3Fuea2U8wIByT6c0wd9KbvAPjt8S4w+IVc50S4ugYgEwy9DAJkaabCoHgOBDE8xunzDFy47zqrECWZieY6kdT26DrwvGWsNaZlFwXUuyHAGuRlAys3KYkysGZ3G9bvBCUaa39f4KqbTsnnGvGdxnKYZB5SXPLu38ySpnKciMY03kzoJiKmHwmxifh3w4ueY1tmed9HZsxzbNNxbjSNOYVT/D+PW7lk4VgLRICpmUQVJ+aZ/xCTmLRvmIJJ1R3fGGKw+KN63dy3VJQgrAyjuBlGUnXLA2EzVfcpKo7euQc7NT0VB/CHj9cUoS6oS+qhrlsESAQIYDquvuNiBUww+Ntv8AKwntsfsaybp0y1CiiiipICiiigAoorxeuqgLMwVRuWIAHuTQB7opEOLWJUebblvl5gM3Tl7/AEpbUJp8BQUUUVIBRRRQAUzccJLKv6sT9aeaQ8XsymYbrr9Ov9/pWeRXFloPchXi7jqYLDtdMZictsHqx2JHVQJY+g9arrhXEbVsA3Hk3rurlGZrqat5nlFWKwzBgI1P0pN8UuIPiMWVWPLw/IoOxYwbjR3mF/cps4Twnk/EnEWLaKwDi4hJKkRoskMD8sAzEnpTuHTLHhTnt1el6/4ZzyXLbsSXD8Kw96x+hMSujLKBmXMLZeTGbTUExOvQUyeK+GYpbK5vKCfMbVgEBWLahgWOYg7ETqW9CenBfEWGS01vySk3Fb9HdZC5YqH0USiAagDTljXqxcd4sXYrZJt2dginTeewO5OhnfeIrXHjn1/RfMo5KhE3CriFC4ZAy5gxEQ0GBr2aAeu9STw/xS2Wym7dyI6uTiGtiFUchXKczXQ08sEHSajgN26gUsWW2paCfUA9N9Rv6058D8MviLptMHstMZntsVnTMCdIYDUDr6VrLGquWxCfyJKnGrdy6L1iPOyqQ7IEJYFi0ADa4zFWmTA3FWlw/EretJdXZ1BAO47g9iDIPqKo6wLdi8FutmuW2YA2xIOpBFwHUqIBECddan3w04oxNzDtBk+ZbiepCsADsCSre7NSmq014+qC2j/s0xZN6fct3hbE2lJ1339zSuueHtZVVR0EV0pZbIu+QoooqSAqB/E3FWEax+Ivi1bhzl1JZpSCqgGSACJjTN61O2YAEkwBuT0rN3xJ8TW8XxNzk8+zaXyrSq5ExOZ5UHdiY9FU0e6974SVLp3JRjfFXC74t2jiGXIIRmRwvfmJT+1Wl4QP/wCFY/SC5CABwZDASAQeukVnTA8Qw6vFvC50uCDauwwW4slGBYwTzMMs7EdRVr/Brjts23wEZDZIa2rMGMMJdQZk5XzH2cdjUy0yxO1f3D3nUqLMoooqCAooooAKDRRQBmzxzwt7GPxCEMVFwsPUXOcR3ENB9QajeJvXL9zIqsxYzlGusQT6fyE9Kuj4xcLg2cUBof0Nw66TLW2MdAc33FVhhLDKsowRmklwvOrDLCTPykg/9pmu1CfXhjJLfgVaqTTEvDPC7Mbn4iLa2wpJNxF3JBAaGGbQjoJrrxfE4B7KpZ8zMHOVQpjLtu8CIAJ6yToOjJicLcdy78zEyT3P9/XrS0cCvvbteWhf5hCrBUkzztoIPQz0jSo9xJNSnsT1LhBjMZbtIi4Z7iuylbwIEMCBIMjuNh60qPiNvIId3bEFkNu4D8ipy5SM0TABGhO0xTdgsFyMWtEljlQtmABB1iNyYKx0g1NbPhXh5wz3Wa7bNwfI2XPbZWy8kgEzO2503qZxcVb3t+YKmQPB4fOS5mBufv17mrb+CXCS925iz8ltfLUf5mysZ9lC/wAYqAcWQsfLRRbRSeQSo9GK6wY1IBImTWgvAXBvwmBs2iOcrnuf635iPpov7tV1MpY8FNV1BBKU9uxIaKKK44yBNNGI4sdQgAHdv7dKdbiyCO4qsfiLxU2cI1tdLl6UHcL/AOoe8xyiNZYdqr0TnOMIdyyaSbZA/GvGsVxK+ba3gMLICAOYKxq7qpgye+0qO5pv4J4etQ4vq1pOb9JI6MqhFMZXJmCAdIO2tcOHA29cqrpA0ECQFJYbsSBsdJJ0qw+A328i55yq9ptnVcweUKwoWZYQ06bn0rrT00sEbr9iyyKbogWFWzauG1dtRbLSpJMgTkzGYgGG3GntIKC7wF2u50uKQpZg9o8wgypzADnY7a9NxFPfiIDzpZ7lzkXW8SXkg6N2IMnLsDXK1jW5uW2GYnpCKpOaFRd+aYJJgU49M5wUorky95TplifC/wAa371s2MQS9y2BzPuw2ILDdlO87gjsTVlYTGLc20I3BrP+GxDWCuIgB7L6AHRgd1GpGUoSNzE+lXR4evrdyXUMoyBge4YAj+dcTU4pYpprh/kbxyUo/UkFFFFZEhRRRQA1eKeGficJesRJZDl/1DVP+ICs3cWxTraQFY1IXqTtmmBpBn7elamrNPifhTWuKYyzq1rOTlJMZbgFwAdoz6e1dDQ5ZK4R8/2Y5YrlnDh+BvNbHlKLjO0GMpIXQLGuik5wT2A6TS3GcTuLgvKt3VU23HmC2RqGMqweNYblYAkbV74JZu4dWuW9YUSwMFUUgMI6kmASBoCTXQX8JhhKxfuvnBykeWASIBBXSRPyz/KOhbns11fLz+v4Mdl9D6tl8TatOWFoswLlgTmYDNmUj5VMz11ntq3eL+OXy+V7mVrXLCAiW/WYGBoSJ19O+iu/a80Wrrk235oyjMbiyCpVJ+hOggA018ewwuMS9lrV0wCCeWdNQQIaQN+u9V6Ol2vr8tgu+Tl4MtticdhsPczHzHQ668q87A/uhq1PVH/BThrHHXLjjls2T5ZOplyFmfYOP3qvCuZq8kpSUW+BjHFJWFFFFKGgVS3xhsOmOtM3+FctcgmOdWOcfmh+tXTUb8f+G1x2Ea3ANxOe0T+0ARHswJH1B6Uxpcqx5VJlMkeqLRS9q8igsVzbgbRMAiZ1nX/7rxh+P3rRYo7AuZMEgb5tFBAEn+Z70jTCHlQHKoOpJ5Q2k822xA96c8PxDD2Gz21djkH65XnDKZI20gxuNdq9C+l9upsS38huZc73HvvFwyxBH63LpP7erAqQIy7607hrVm1Em7nzeWzKoAyvBIB5lBEHXqNtZphuIx58vzEtCg99Y604Hhjjmvk20ChlBkFgwBi0G0MSJ9+tXnFbJv7fruQmxu4piuTKJiZGu28xpoPTar5+GvCbuG4fZS9/iEFiDuoYllQ+oB+81Vfw64QMVxICJs2P0jT1iBbU/vQdtlIq/K5HtPJG1CK+ozp4urCiiiuUMBRRRQAVT3xiwuXFJcXTzLQzEbkqWA/Ij7CrhqpfjK2bEWEBGZbZMGI5mMT6HKae9nus6+5jn+AiXC7zBOcM2pQAa5wZzZWGvMDGb0munizG2xatW7dtLZhluJyF08sgKrGJG8gzrrvuWTA8QdBozASNAdAAZ0HSkuPuO58x559QT1A009NIrsQ01T6n6+3+Rdz2oX8NxBgoHS0NWNw/NAjlB+5A33giufG7uVrS8xIUEhiddc1st/m1JjsVrnhLIOUkg8y8nUjWT2A5YgkHmEU8pDkvy+XeLEwR5t0Ccwk/IsCMijtO9TmcYy3IjbRNvgpb5sW3T9GoP/uTHp/erSqrfg7eK3sVaJzBlt3LbRoyc2oIEaZ1kdCatKuBqlWV/b8DmP4QooopcuFFFFAFBePbZw2Ov2mWbRIe2o5RlfWJHQMHHuJqMX7r3Gzn5ep1jSBv1O33q0/i/wAPV7uHY6cpzQQCVUyYEGSMxjtJqGWbBRYdFe2WaQFUn5gQDoGVRzGSdelei02aPuotLf1+RLJHxMb+EAeYlxmdUXWV12MlddNQDp7d67cb44ztzoQ40BYmVBEEZQABpuDrO9KWxZHm4S8CFDPHlqrZTIgALoAI6dz3ppxGGCqzqSTm0zb6ETpEBs3c7Vv4XLqmvLy8ynakXT8MOFrbwpuhApunSIk20kITBOp5m3/WqZU1+F7GTB4ZNyLNuT3OUSfqZp0rzeaXVkbHoKopBRRRWRYKKKKACqR+KV7zOIMg3AtoPeMwH3ersuXAoLMYABJJ6Aak1n3imMXFX7t8qwDHMrbgR0IiNiN9oFdL2YqnKfyX5MM+6SG3B4BRcKXykJlLAsVkErKyCCDB1PT06IuIXA1x7qq3lltCVy/u6SBA03OgrjjTDFZmNJOpIG1esHiHtmUYjbaOhDDQ6HUCu7GMuW7Yo2j7xKyFYhflOq+3tAr1wy+0HDopLXHVrbAgZLiahgSOoBBHXSnXiPFbTYRbTrce6rAq2gA/VPqZULoepJ6CkttbeRbiP1kbSCCYB+o0rKTuPTNb9v2WW26Jb8NsSLeKw5DH9ILgKycozczWkWeUg5HjchT7C61MiRWcsDjSSL0JaYX1PICpNz5lLH9QHmHrzajY6A4VjBcto4BAdQyg9JE5T6iuJrsbjJMaxO1QuooopA2CiiigCq/i/fPnWVUSyoTInMoYmSNIiFOvqKjXCMz5rch4b5brBCJ5SHJM6RAIM69NqPG3Fy+PxNxTyj9GG0iEAU5T/qDH61HcHnuGLbQs6tmgCQxkxqdFbaTXpMWCsCT22EZTubOnF8QwvXFRVtjMQQh5REiFI3X1rkTcKw2ZVEaQcpJI1JHUnrXtGt6LkJMnUmNwuXbXQhp9+ldOIXAT5YIKKSBl6+vf86c6eI0Y2aB8LX8+DwzbzZtzrOuUA69dZp0qEfCXiAfB+ROthiI65Gll+k5h+7U3ryuoxvHllF/M6MJdUUwooorEuFFFFAEb+ImLNvh9+N3XIPXMYI/hzVSmJRlQJbYsL0kBVjaBEDvp9u8gWV8WsdpbsdNXb3+Vf+r7iqzuPKJbYDKXEGeYZm1yj9wiY2967uhh04VJ/O/X9CeWVzoRrwa4F8wLmmIGhgnrAOsaDXTXXavBwZRTmjNI0kExzTse/wBtO9PmDs3LI8xRJjLA0KQczj1eI1HUz0ow9vCozvffzCRcypa1AaAVzdiZ9R9qejl3ffyMXEbcJgBetuOQOCuUszAwTrlUSGiDPYEmdK4caS5mClsjJGgXeYM7DpH/AHo8yAIEEbnXX+1Kr1wXeY2yjFQC5PKT0YwBuB1q84eK5cfghPbYRW1ZFaQGW6hBB66yCP8AMpEj61c/wo4v52Chpa5ZdkJgSRoyntsY7nLVM3bDBGIWOc6ztl0OnufyqffCfiqm4bJbUoVKkwDHMrjbVecH/UppHXJZMLaXG5vh2kXApkTX2kuHfUbwe40J35evelVefHApv8QcQGHw128TGRCR/q2UfeKcKr74t8SAt2sLP+K2Z9J5RoJ9JM/uVvpsXvMqj6opkl0xbK4cA3FBAY/+mNlzGdXERlmfqSaSX+LkltQmciVEdJjXeBJpN+IuF3S20jUnKOgk6mddBNOScFdQs2sxYk5o0AG8n17zEDruPTxjGLuX2EG9thPheHNdu5bToWgHLMHUGQCdyB0rvicH5Je2YdxuQdAsxpsQ2xOnWnjAYFbCHFFEdWSAWYNlcyAdPlGsEf1imO9fusSobOoOpAgEknm6bknU79aiMpTm6fhX5IdJfUk3wu4p5WNFsmFvqU/fHMv8mH71XTWYjjmtOrrGdGDr6EEEb9a0pw3GLetW7y/LcRXX2YBh/OuR7WxVkU13/wBDWml4WhTRRRXJGQooooApD4t4onGOpbQBR7coMfcmq4xV7mTUiGGo6e3rUp8X8QF7G4guCQLzLp2Vss+ug2qL41UtrbdWY3A4MZdFHMdSeuike7TtXqMf8eGMfojnveTZNuEXmFmXzOFbkI1zAyZ/aB+cSe9cuOXLaoq27SIYZWRsrOkHSW3kzMz9TTFgMey5mzkZjrBIG+Y6DrNdsTdLnOxnMND6DQR6aVfHp6n1MiUtqOZ9fyrnbveWwuZQ+WIVi0CNjE6x611NgMs5hJMZesQTm7RpETOtJcGy7swK9RvvtPp070xklCqZSKYo4di3u2roeW/Ss2gXe4FLaCMo0J6DX0rrwzibYe9bvga2mDFTry9feVJ+9R6xiir3QkgNpufl+nWK6ww5yYB6Ht/alYQTbvh2atmpleYIJOggjUmdR7Qf60utvI9evvUc8JY7zsBh7oPzW1Df6kGRgfqD9j3p5wxIOug2P9NPTQT7V5icemTi+w8nasW1Sfxc4gfxbrOiIqj0kZj771dlUB8Tx5vEb1oNBLKJMaDKo6kfzp/2Yv5W/kmY6j4UjnwE22tKHZEDKFJY5QRBbpro41br9KkWMwfl2sltma3eBJyKHuMSq+WpCkKFGUDSDzSelQfghiwt9nVQBlyMgbPIJH6wIDbTvqfq9X/E9lLIyNdtsikIucEb8oZozGTGmmi+1dPJGTfVDdCy22Z54NjWHmIRaNoiGW82UCGEERrmGafYN2NOeLt2FtGQqMxzgSq7EDlUiWQgSswOaaiFm4SomR7DTvt35vzrpxFclt3uEMHWFBzBjBG3aPWRTGTEru6KJ9hqtkuqsSOZZ+xIj8q0V8OWnhmEnpbC/wAJK/0rNODxPIqgRlJzMeupKia0Z8Kbubhlj0Nwf/I9c72j4sCl9f2MYdp0S6iiiuINhRRXHGNFtz2Un8jQBmjiFp4N1gJZ2zQQTzHMJH73Sd6j3EW5csCc0k9diAPQb/U+gp7u48hW8ucrgSSJMaEEnoac/GKRw+y1xcP5z3Bz2soZ7YUxmUIuxESdtus16bJJxgosQjTdjXh+HorKrXFYNbzbGA2hy6GTBkHb866u4zF45Z9hHb00FNpxgCrkGpUZjJMtsTqeu/1pbw/FXFIdTlOh0joQRofUCmsMXVt2ykz3xKyAxA+U6r6g7dKacX5gUoqkqxDH3E/3qR8Q4nbOGysrNeBGR5gACFM9TygadyT0FNV3FRbBHzROukaDeqTlcemVphFb2hH4XvW0xSG8SLeueFDGCCNAQfvBNd+I3ke5CA5AAAGiY9QNPTTtPWmNXhz9KWgkEEyJ1HqO/tWeKrf9GkkX98G7mbhvlyP0V24vca5bg+nPUvZfTXSBB66EE7RGk+gqCfA3EA4fEWx+rdU/RkEf8p+1WFirfX/wb/3P5V57Vx6c0kN43cUdMO2kHcfX2169vpWfviVhzcxeKZACVuQQN4gA6dRI/Or3tyDPSeuhPeB261nrxHfuPi8RkfIz3LsEtlEFm0J9qb9mJ9U2vkZZ3wMPCcJexGS2kfLoSQqgDNqxOg7eulO2E4Zaso9y66+ejMqBWMhuSHjSIJYe4nWIpv4FxK0ltA5ygAh1AaboJc5CVIhYMbzJG0Un8ku5ZZySSJnbpNdXGnOk+EYS2HPC4+7bYBWKgyCY2BEEd5gADtpEb0m47iGvXGZBCAzBJMAnaTT/AOGLaXroW5bbIAsshkggGMw7MVjTbvTP4nu2xcdbUC2bhKiZO/tIEbA9hNbTkuvprcokM9vEZrdu3lUeWXk/tliDJ0+YAATOwG0a6A+DFwHh0D9W6409crf9VZ0wupIIJG5jeKvX4EYgGzibYOi3EYDtmWP+iubq1emddmMY34y0aKKK4Y0FNviS7lwmIaYizc11/ZaNqcqjXxIxvk8NxDzGir30Z0U6HfQmrQVySIfBQtu2tq55d4EpARjJESBroRMDWJE7V0+IllAthrEmy4kcxYKZ5hmJj6CBoYmJpt47dLXmIkzlPvKrH1IikHFgAqLmYnQkSMq6DTKCYYHMPaNBMV6PKm4qV70JR5FvBMEbijKVzBSQpPzECQPUnoJ6a6UpggHPAaYymJG8yOm1ffCmHz2wUP6RWkT8vWCQBMjUz2HTeleH/DBna8zXHKtCrpluQpGaeoJYTqNJgGtMOZ3XOyIlHY43EU2GOgcOIJYzBmYXZttT0ph4heDHcEil2KfQACP7034hAJMQfT1PX102q+e0/MiHAmw5XzhnErIzDuJEipDj+EjDot65dNzzGYKI6ALq7luVobRcp2+gjJaLk+n8tatXBcEctntWUvkAvN+4VysARsRzG4CNCAo8sa6A0i8nQ2/qzRqxb8AMYfxGJtHdrSMB6KxB/wCcferrInSs+fCzEPa4xbt3CuZke0csEQFLACNN7YrQlc7Xp+9t90v0b4vhG7ECCZOoEyfTYz7fyNZ98XW/KveaGAJJjIkBXSBGraH9afWYrQHiO4Ew166ZhLTkxvAUnT1/71nLxTx3zBkScpRQxuBSxKzBEfKYgTuQBt129nKSbklsVzU6Q1cH4Ub4Vs6ZZYlQDm01MwOsQNetO6WF8o7pl1IkcxhuXbQ8u+u5pl4JxFraldOoGbZZIJkDU7d9KluD5wFbQg8j2lzncNyJ26RtMzNdHHJximu5jJWzhwhz5dzy1ueZGVrckkrIEbTInoJn8orxOc55cozwFO46xr2Ea9adHxAt3rhzO3M2Uq0E6n5iBGvp32pq4ldJ6aTMzO8mPptNbTbStdykVue/D+HFy4Va/asKVGZrmsqWCkKADrDT02qyfgXiwmOxFkEkPaJBIifLcAGOmjmqo4fiAMwIB2iQP51NfhBiinF8ODH6QXE9hkZh+aikcniwTfb9G0dpo0nRRRXDGgqDfGC4n4Fbbkhbl5AxEaBc10kyduSpzVZfHPD3LmHw1u3ubx078pHtGvWtcC/kRWfwlL4m4WYkyxPproPT0FIeIWWWAVjY/QwRqO8inLEI1s+YhOUsyBgYOmhHpKn7E0k4njnurzQAAohQFnLAEgaTXo8juFISjyOHgu+FL8wDQQqkxJOkhuhAJNL+K4hlyqQqsQSQACI3UhiO5aY6g1F+FswzZd9ZGsx1iPSacL5I1YyTBgggjtI7xFV08E6ky032OWNuaCdab/MJgax67U4XyuUNm11lY6QI16k6iI+tIr9zYRGk/fb2q+Z3LkiHAlvfP9P71YdvxIgti4gcXVClZdsqsVAYBBCwYM+jdxVd3jzj6U9cPs8huHUAEhTEEgxB12iTG5ilsai5y6vmWlwhw8GYvJxTCPsPPQabAOcn2hq1RWPLWJa063l1Nt1fXupBH8hWwUcEAjYiRXP9o75EzfDwM3jcj/d+LnQeRc/5TVAcJwaXDe8sK162ua0H2YCByg6SDOpOkjURV3/FPEZOF4ojqqr/ABui/wBaz1wTi9yxdzo5Ug9GhT0IbuDsesbEb1voYuWGSXLZnldSTF166bdtcQ6Bb7gq6tMt0zlZ0EROm8g76t2Bxl03JVjnY66xvpr6a09sLV0Ym8A7vdYW5YEG47QxCpMhVgGZmYM6U08YxF20wR4tlVAyxqAYbLtvtqPSmdPKrVf2VmrPVjCI5M3gpkyWB12OwkkkyB302mkPHbItN5X6ynm/pGp0iKU8Pw7swKKXJ1yjU77kbmDSTjmHe3cuLd1uZoJJk6dZ69qazS25M48jRhDzT3MVOPCFo2eI8PuBiyXLqQT3bkZSPTMYOk/SoJZMajoal/COL3PNwzM2YLibLMx1Kw69eg3+5rnY7eFr1ubS+JGp6KKK4wyFVR8bOJBXw1suykK7gD9bZYnp/YmrXqi/jlYa7xCysgKtkAd8xa4zQOsAJ96Y0qvKimT4SJcLa1cV0uDIGBJfMYkTAA2BnIfZT7U0X+GBrTXLd4OUnMhVgYWOYdI12ma74HDk3BYaYcgcsZub5cusA6jU6a0/4iycDgMRaa1bz3MyLcm27KGLBkdkJ5sqz2Bneu1nutu4rEh/BMQqXSWXMIOnuCB+ZB+lO1ovcveaq5uYMVEkmNdepmDr71HcP80d6dLDwRBiOxj31Fa6XeLDJyeuM4RrTaqVBkpI6dp2JGgMHemxrRBk9dvpFSHjfFHexZw2RSUbMLhku0iCJPQ6E+w2AAphxV2Wj9kRpt9Kzk2pVJcevwTHi0JMR8wpSLpjLJj30+1JMSdfpStEMTlJkxI9piO9YRl45F3whT5qNoUAkQYJjrJjp0+x76ao8G4rzcBhbkzmsW5Pc5RNZUxOGa1lzAglZggjqR17EEe4I6Vpv4XXc3CsGe1vL/CWX+lK67hMviE/xYBPD2UbtctxPcMG1+1Z9x2AILlU8u2NRn0JBy99eoq8PjZiAmDsy2UfiFJPWFV/lA3MlT9DVI8eu2yZUKWYkyrMfrqBqYOkaRWmhdR/srl3Z08P46448i0CrKXm4NYB5tBHzGCN5OmoivPEcOlzltgm5bkEtMuTDa6brzbwehG0s3B8X5d3NOWGBnXQgggwN9vzqbYa5hrzedBN26cwsJp3DSR+qYzd4Ybja8Zut/r/AGQ0NvhdAjm8wYhFJlWgqw16HVTBU/6vSmPxBiXe65uFcxMtlIIk6/MND9Ke7aXMNfa0bcrcQMUDj5WWSPMIiVMie60ycYtIGYoAAW0GbN/xazvTGSVw6vmZpVIarfy/Wl14m2pBKknTQ6jYyDEf1pBZOhroxkClYSqP2NWtzZmDu5raN+0oP3ANdqZPBGLN3h+DuHdsPbn3ygH85p7rkMYCqS+KeJT8fcPMz2VtyogSHyCM0TOuaP8AL61dtZ0+I+Msf7zxbFmZtAVEwHQIF16GFFM6X4zPJwR3ihRXDLmOZAREKBoFGXlPKAIjTpSW/wATY4drTJnEghiYyxoCO51AivONx4ueWQIhYK9AdNF9NPzNNeKuEgDQCdvXua7EpViF0vEdeF2s90J+0IHoe/03+lK74RCVBLGSCYgGOoEzGk/WkvBsvnKG2II/rUhxTPbRguHROUqzFlYnNAnodwTBzAZhUYJNOkTNCVnVrKKW5g8gBUBiDu8Zpk7TG3YUxXZzEkRSl7hOWfuIB/LrSa7ckmCT6mr5a6iIrY4YgbU88GdvLeAIMZmPQQQYHpMk9qZ73SnzwzeAVgcupX5gSI1XbrvtS1XkaRd/CenwuEXDsTf8zEchVEBy6k55aIMAdYOo061e/wADr4bhNsD9S5dU+nOzfyYVQ3HsfnJUBdN4UDUacp3iI0+nSrg/2db84LEJOq4jN/Elsf8ASaX1nwKy+Lk8/HlPNGFsZgiy9x2bZQMqKSPdjVKWsOCy21YEtGpOgJ6E9I/82qzPjvxGMdbt5Q0WFiZ0Ja5JA22MVVeGuFGmFM9HUMP4T1q+m8MIkT3bPWCw03SjSPT27z09afuBcQZbwtWlCW7hhpGZsoljB3BiRp6dppqFvzb8EgSJJHXT/wA0pZYHlZXUGVYEOSQZGukQQDp2pjHhu13KOQu4jgXvNcdTNwkZbNuCttB8qvcJAzBRogkzUfxVshMzbbLv09KlGD4swVHS55eX9G5AEox1t3gNSymCG783cUx+JsWl+4biI1sZQXB28wjmydgd9aiTcYtP165J5YxWtjTjbwzLYF4ZSrMVPUqwgwR0kQQesEd5brWxp94Pxm4mGvWAA6OplGBIH+cDuCFMmYyr2pbFwvItI0H8F8UbnCMNJkp5ifwu8flFTiqz+AOIzcOuJ+xiGGnYpaafuTVmVzp/EzZcBWWvGHDLj8RxLiD5t68VAMwAxEt2ECfYGtS1lL/eSNiMSxfIrMxXRm1zE6RtJM5ugmN6a0S8Znl4GvEYI2mAYg67rt02P1FcOI37ZMImXWYkmAY0k6n60uw7I11gGyowIhpOhOgmd9tZpN4g4Pcw13y3gyqspHVT1g6jWRr1H1roZG4w6VuZR3Ykwl/JcVt9wRMSDpv0p04vjVdgEBCLtJJOsEyZ1AMwdDTPbSWUdzH3pxv2lNwW1MCQMxIO8amNNzt026UYeWTITMxj+dcFEfWlt++yL5TKvIzDYSCYUyw1PyjQmBSEXMzT6a++9E5+NAlsfLuw9664MGRl3rlc+Wvdi5HWJ/7Gq21ksnsKbtgl8iglpj3PWPSrV/2csXF3GWToSltwP9JcE/8AEtVXhHQas7q4IKsAGHXcbzMd9zpVh/A2+o4s5B/xcNcAHqHtNMDrAJ+9L6veNlsezOnxaIucVvIYLLYRU02LBTvOpOojpJNQji3DXDLltkEqMzEQuYAEhekARr13qffGLwdf/G3eIHWw4Q5gCcmRVUqwG3ylg20kdd4V4kxtu8iXAQ0IqAhmDEwSc695JJOo212ow30qglyMKsVcZDrlM5TOhBJ/Ka9/iLlyF21jU9fr70YPCXX5rdu4+X5vLVjHuVGkwfsaVrctvkDaa69d50mN9umsUwnLenRQU+FLBOLs2ri2yGYgrf0U9cpMSCYgesVz8Y37ZxF1baqFUlRl25eXQkAnbc134gz2bytdk5m5iQMvLkYZdzyhoP5bUh4rhlFx4uC6NcrLMEdCJ171DfVDkO4y29jSnDXMmYyCYjXXfT2qwvBnwjxOIt/iMS34ezGZVibjiJBg6ID66+nWq6uHUmInYUrje1rsaNF+f7PDzhMSI/8A2J+6W/7Va9VB/s5z+HxY6eav3y6/0q36TyfEzRcHxjpWR8Pw1iFKAZH5iZEgAEtMmYUBtuo9RWuH2NZm4TirSM2ZwttgEUJbLcrwZI1EQWU6Sc50pvRXba5M8vYi7WRbKODIfqDttI9Dr/L3pPxC4zXC7sXkaEsWMdAddI7U/cewSqALbKLcBhLanlQGNNuoG4mKj1+/rk0IGgyzB9pANOZJLo+5nFbiaf505YFl0LqrLIkZsresH2mm+0smPUUts2GiSCB6gip0+8qCfAu4thA1sXw4GZsrKzS89+pI0Mkmm3FJlKqOm/v6UsvYMeWtz5ofKyBW6AknNGUdNJnm9DTbiHl/Tp6VGXwTryCO6PLDQ0J67V6I3owW50mqz2kiVweinLm6TH9amPwixJTi2GeAFYvbPuyNEfWPvTRa4eXVmu31t24LKpcEkqAVCoNJ5zpv81e/hzdI4ngwNjftjX3G1Y534S0OTWRFQ3xF8MeHYsl2teVcO72DkJPcrGUn1ImplRXPjJx3TNqIV4H8ADhwxSpfNxcQFC5khkyi4OZg0N8/QLt1qseJ/CDHYdZtBMT0OQ5TGkSjkT9Ca0HRWsNROMurnzKuKaoyh4rwuJQg38LesgEkm4twqSdNGIiIA0noKZpuXmCKHd20VUlid9FA36mBWx3UEQQCDuDSXC8MsW2LW7NpGO5RFUn3IGtarV0mqK+7PnCbRXD2kYai2gYHuFAINNp8F8OzZvwWGmCNLSDQgg6ARqCR9afqKUUmuGaUcsPh0tqERVRRsqgAD2A0FdaKKgANZk4jgvw2Iv23OU2m8sWyshgsBfTIyazroRpWm6qP4zeD7ty4mPw6Nchct9FEkASRcA3Omh9l9ad0GRQzK3VmWWNxKw8QXLYtqqarlTLm+dT+tJiOh17RUUc6mnjiuGgIxIknResdz2pruQCQRr1nSPSKd1UadJmeNhgfnX367abTTxi7Azlrl5JIkhSSQ0fKR0M6du1OPCvAmMuYd8c1rysPattdLXOUuEBaLaRJmNzA9a4cXvW/KtiLJuak5A0kEAhmaImZBEzM96zwPxUmWkNr40qFUMSu5Edf6nfX1pFdiZAiT13rzffavNlGPN0n8zU5Z9WWiIqonRq9cKxAt3JOogggmhqt+9wIcQ8N2Gw9gNibJUQiqHY22NpgSNTKHN9BRqZdDTJgrTK544LChciWwzCYWTAImc8CTMyOntSbwZiMmPwrx8uItH6Z1B/Imk2O4XfsHLftXbZOn6RGUewLATUz+DfhF8XjFvspGHw7B2JGjuDKID1ggMfQR1rDLOLimuCYqjSdFFFc82CiiigAooooAKKKKACiiigAooooAjniHwNgMYD51hc37acjz3zLv9Zrhw/4e8PtXfPNkXbukPd54K7MFjKGnXMBMyalVFW65VVkUhn8ZYN72Axdq2Jd7F1VHclWAH1NZLKEQJObqO3atmVDfE/w1wWMui+Va1dmWe1lGf8A/opBDe+h9a20+ZY5b8FZxszHdVdJMnsB7dfv9utKbVsuUtoCzNsiAlifRRqTFX3w34LcPRy943b/AGViEQfRACfqanPCOBYbCgjD2LVqd8iAE/6iBJ+tb/8ArjGTaVlfd2jP3A/hTxDEsM1sYe3+3e3+lsc0++X3q7PAPhFeGYdrC3mu5nLksAoDEKpyqJgco3JqTUUvm1E8vJeMFE+MoO+tAFfaKwLBRRRQAUUUUAFFFFABRRRQAUUUUAf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39700" y="-1790700"/>
            <a:ext cx="23145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2338" y="2368062"/>
            <a:ext cx="3657600" cy="4489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5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ction Button: Beginning 1">
            <a:hlinkClick r:id="rId2" action="ppaction://hlinksldjump" highlightClick="1"/>
          </p:cNvPr>
          <p:cNvSpPr/>
          <p:nvPr/>
        </p:nvSpPr>
        <p:spPr>
          <a:xfrm flipH="1">
            <a:off x="4530741" y="5898524"/>
            <a:ext cx="798490" cy="566671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929986" y="2669904"/>
            <a:ext cx="253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17791" y="1626549"/>
            <a:ext cx="387798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连衣裙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5935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90206" y="5559311"/>
            <a:ext cx="256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C1R4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2237909" y="1567934"/>
            <a:ext cx="6340197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600" dirty="0" err="1"/>
              <a:t>这是什么</a:t>
            </a:r>
            <a:r>
              <a:rPr lang="en-US" sz="9600" dirty="0"/>
              <a:t>？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5942" y="3190638"/>
            <a:ext cx="2095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199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337</TotalTime>
  <Words>271</Words>
  <Application>Microsoft Office PowerPoint</Application>
  <PresentationFormat>Widescreen</PresentationFormat>
  <Paragraphs>95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方正姚体</vt:lpstr>
      <vt:lpstr>メイリオ</vt:lpstr>
      <vt:lpstr>华文新魏</vt:lpstr>
      <vt:lpstr>Arial</vt:lpstr>
      <vt:lpstr>Trebuchet MS</vt:lpstr>
      <vt:lpstr>Wingdings 3</vt:lpstr>
      <vt:lpstr>Facet</vt:lpstr>
      <vt:lpstr>Jeopardy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中文怎么说 “girl”?</vt:lpstr>
      <vt:lpstr>女孩儿</vt:lpstr>
      <vt:lpstr>中是什么意思？</vt:lpstr>
      <vt:lpstr>Middle</vt:lpstr>
      <vt:lpstr>肉在英文里是什么？</vt:lpstr>
      <vt:lpstr> meat     </vt:lpstr>
      <vt:lpstr>“甘”在英文里是什么？</vt:lpstr>
      <vt:lpstr>Sweet</vt:lpstr>
      <vt:lpstr>中文怎么说”  happy”?</vt:lpstr>
      <vt:lpstr>          快乐</vt:lpstr>
      <vt:lpstr>这是什么？</vt:lpstr>
      <vt:lpstr>       狗</vt:lpstr>
      <vt:lpstr>鱼在英文里是什么？</vt:lpstr>
      <vt:lpstr>Fish</vt:lpstr>
      <vt:lpstr> 中文怎么说mouse？</vt:lpstr>
      <vt:lpstr>老鼠</vt:lpstr>
      <vt:lpstr>这是什么？</vt:lpstr>
      <vt:lpstr>老虎 </vt:lpstr>
      <vt:lpstr>这是什么？</vt:lpstr>
      <vt:lpstr>狮子 </vt:lpstr>
      <vt:lpstr>英文怎么说”我是Sara” ？ </vt:lpstr>
      <vt:lpstr>I am Sara.</vt:lpstr>
      <vt:lpstr>中文怎么说”I am happy” ？</vt:lpstr>
      <vt:lpstr> 我快乐.</vt:lpstr>
      <vt:lpstr>英文怎么说” 我喜欢米饭“？</vt:lpstr>
      <vt:lpstr>I like rice.</vt:lpstr>
      <vt:lpstr>你怎么说 “I like tv but Lilly does not.”</vt:lpstr>
      <vt:lpstr>我喜欢动画片和Lilly不喜欢。</vt:lpstr>
      <vt:lpstr>你怎么说 “I like listening to the radio.”</vt:lpstr>
      <vt:lpstr>我喜欢听收音机。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Jesse Ehnert</dc:creator>
  <cp:lastModifiedBy>Teacher Login</cp:lastModifiedBy>
  <cp:revision>30</cp:revision>
  <dcterms:created xsi:type="dcterms:W3CDTF">2014-12-06T17:46:20Z</dcterms:created>
  <dcterms:modified xsi:type="dcterms:W3CDTF">2015-01-07T03:03:10Z</dcterms:modified>
</cp:coreProperties>
</file>