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81813" cy="9296400"/>
  <p:custShowLst>
    <p:custShow name="(1.1)" id="0">
      <p:sldLst>
        <p:sld r:id="rId4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9FC2657-6E60-4003-8CBC-51FCA3D0D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714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DF5DF-8722-435C-87CD-5B766B5F8547}" type="datetimeFigureOut">
              <a:rPr lang="en-US"/>
              <a:pPr/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10DB9-BEAF-4043-9C5F-372FF7CA2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8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71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19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0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07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79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75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78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1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25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5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10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5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80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83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0DB9-BEAF-4043-9C5F-372FF7CA2FBF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4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63356-5F28-47B5-A7EE-59D4BE805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34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7F0E0-B2C8-433D-8EAF-C44A71F21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79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A275A-F381-4BA8-97EE-053B8F976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02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942B-BB3A-48DF-A17D-41DAC77E1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55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F098-6FEF-4184-A7A7-BE6EA9C10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13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B829-087A-4F23-9D84-A5C5D7675B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98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D4456-6E86-42E7-A147-7AAACF03B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14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028F-471C-45D8-B7FF-418C4A8ED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98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2ADD-3D82-4BF8-8353-D9C6D79B6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02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FFCFB-DF8C-46C8-BC24-DB45ABAC1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63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0451-4092-40D0-BD1A-CAD067D13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32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66AA779-7E6B-4D03-81F6-241B5405A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3.xml"/><Relationship Id="rId18" Type="http://schemas.openxmlformats.org/officeDocument/2006/relationships/audio" Target="../media/audio1.wav"/><Relationship Id="rId3" Type="http://schemas.openxmlformats.org/officeDocument/2006/relationships/slide" Target="slide8.xml"/><Relationship Id="rId21" Type="http://schemas.openxmlformats.org/officeDocument/2006/relationships/slide" Target="slide21.xml"/><Relationship Id="rId7" Type="http://schemas.openxmlformats.org/officeDocument/2006/relationships/slide" Target="slide16.xml"/><Relationship Id="rId12" Type="http://schemas.openxmlformats.org/officeDocument/2006/relationships/slide" Target="slide12.xml"/><Relationship Id="rId17" Type="http://schemas.openxmlformats.org/officeDocument/2006/relationships/slide" Target="slide6.xml"/><Relationship Id="rId2" Type="http://schemas.openxmlformats.org/officeDocument/2006/relationships/notesSlide" Target="../notesSlides/notesSlide2.xml"/><Relationship Id="rId16" Type="http://schemas.openxmlformats.org/officeDocument/2006/relationships/slide" Target="slide7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1.xml"/><Relationship Id="rId5" Type="http://schemas.openxmlformats.org/officeDocument/2006/relationships/slide" Target="slide10.xml"/><Relationship Id="rId15" Type="http://schemas.openxmlformats.org/officeDocument/2006/relationships/slide" Target="slide17.xml"/><Relationship Id="rId10" Type="http://schemas.openxmlformats.org/officeDocument/2006/relationships/slide" Target="slide3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8.xml"/><Relationship Id="rId14" Type="http://schemas.openxmlformats.org/officeDocument/2006/relationships/slide" Target="slide9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altLang="en-US" sz="3200" dirty="0"/>
              <a:t>Hosted</a:t>
            </a:r>
          </a:p>
          <a:p>
            <a:r>
              <a:rPr lang="en-US" altLang="en-US" sz="3200" dirty="0"/>
              <a:t>by</a:t>
            </a:r>
          </a:p>
          <a:p>
            <a:r>
              <a:rPr lang="en-US" altLang="en-US" sz="3200" dirty="0">
                <a:cs typeface="Times New Roman"/>
              </a:rPr>
              <a:t>Meghan &amp; </a:t>
            </a:r>
            <a:r>
              <a:rPr lang="en-US" altLang="en-US" sz="3200" dirty="0" err="1">
                <a:cs typeface="Times New Roman"/>
              </a:rPr>
              <a:t>Maradi</a:t>
            </a:r>
            <a:endParaRPr lang="en-US" altLang="en-US" sz="3200" dirty="0"/>
          </a:p>
        </p:txBody>
      </p:sp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 dirty="0">
                <a:gradFill rotWithShape="1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Jeopardy</a:t>
            </a:r>
            <a:endParaRPr lang="ja-JP" altLang="en-US" sz="3600" kern="10" dirty="0">
              <a:gradFill rotWithShape="1">
                <a:gsLst>
                  <a:gs pos="0">
                    <a:srgbClr val="FF9933"/>
                  </a:gs>
                  <a:gs pos="100000">
                    <a:srgbClr val="FFFFCC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2,4</a:t>
            </a:r>
          </a:p>
        </p:txBody>
      </p:sp>
      <p:sp>
        <p:nvSpPr>
          <p:cNvPr id="1229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990600" y="1931335"/>
            <a:ext cx="7162800" cy="3174065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ja-JP" altLang="en-US" sz="4000" b="1" dirty="0" smtClean="0">
                <a:latin typeface="Times New Roman" charset="0"/>
                <a:cs typeface="Times New Roman" charset="0"/>
              </a:rPr>
              <a:t>竹 </a:t>
            </a:r>
            <a:r>
              <a:rPr lang="en-US" altLang="en-US" sz="4000" b="1" dirty="0" smtClean="0">
                <a:latin typeface="Times New Roman" charset="0"/>
                <a:cs typeface="Times New Roman" charset="0"/>
              </a:rPr>
              <a:t>Zhu</a:t>
            </a:r>
            <a:endParaRPr lang="en-US" altLang="en-US" sz="4000" b="1" dirty="0"/>
          </a:p>
          <a:p>
            <a:r>
              <a:rPr lang="en-US" altLang="en-US" sz="4000" dirty="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latin typeface="Times New Roman" charset="0"/>
                <a:cs typeface="Times New Roman" charset="0"/>
              </a:rPr>
              <a:t>说中文：</a:t>
            </a:r>
            <a:r>
              <a:rPr lang="ja-JP" altLang="en-US">
                <a:latin typeface="Times New Roman" charset="0"/>
                <a:cs typeface="Times New Roman" charset="0"/>
              </a:rPr>
              <a:t> </a:t>
            </a:r>
            <a:endParaRPr lang="en-US" altLang="en-US">
              <a:latin typeface="Times New Roman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Times New Roman" charset="0"/>
                <a:cs typeface="Times New Roman" charset="0"/>
              </a:rPr>
              <a:t>Bamboo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3,1</a:t>
            </a:r>
          </a:p>
        </p:txBody>
      </p:sp>
      <p:sp>
        <p:nvSpPr>
          <p:cNvPr id="1331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069975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/>
              <a:t> Chocolate</a:t>
            </a:r>
            <a:endParaRPr lang="en-US" alt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/>
              <a:t>什么是巧克力？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3,2</a:t>
            </a:r>
          </a:p>
        </p:txBody>
      </p:sp>
      <p:sp>
        <p:nvSpPr>
          <p:cNvPr id="1433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1031966" y="2133600"/>
            <a:ext cx="7162800" cy="3124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ja-JP" altLang="en-US" sz="4000" b="1" dirty="0" smtClean="0"/>
              <a:t>欢               自                车</a:t>
            </a:r>
            <a:endParaRPr lang="en-US" alt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53737" y="322162"/>
            <a:ext cx="71628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DOUBLE JEOPARDY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Fill In The Blank</a:t>
            </a:r>
          </a:p>
          <a:p>
            <a:pPr>
              <a:spcBef>
                <a:spcPct val="50000"/>
              </a:spcBef>
            </a:pPr>
            <a:r>
              <a:rPr lang="ja-JP" alt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我</a:t>
            </a:r>
            <a:r>
              <a:rPr lang="ja-JP" alt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喜</a:t>
            </a:r>
            <a:r>
              <a:rPr lang="en-US" altLang="ja-JP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____</a:t>
            </a:r>
            <a:r>
              <a:rPr lang="ja-JP" alt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骑</a:t>
            </a:r>
            <a:r>
              <a:rPr lang="en-US" altLang="ja-JP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____</a:t>
            </a:r>
            <a:r>
              <a:rPr lang="ja-JP" alt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行</a:t>
            </a:r>
            <a:r>
              <a:rPr lang="en-US" altLang="ja-JP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____</a:t>
            </a:r>
            <a:r>
              <a:rPr lang="ja-JP" alt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。</a:t>
            </a:r>
            <a:endParaRPr lang="en-US" alt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3,3</a:t>
            </a:r>
          </a:p>
        </p:txBody>
      </p:sp>
      <p:sp>
        <p:nvSpPr>
          <p:cNvPr id="1536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779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err="1" smtClean="0"/>
              <a:t>Mrs.McCloskey</a:t>
            </a:r>
            <a:endParaRPr lang="en-US" altLang="en-US" sz="4000" b="1" dirty="0"/>
          </a:p>
          <a:p>
            <a:r>
              <a:rPr lang="en-US" altLang="en-US" sz="4000" dirty="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01849" y="20955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/>
              <a:t>她的</a:t>
            </a:r>
            <a:r>
              <a:rPr lang="zh-CN" altLang="en-US" dirty="0" smtClean="0"/>
              <a:t>头发又</a:t>
            </a:r>
            <a:r>
              <a:rPr lang="zh-CN" altLang="en-US" dirty="0"/>
              <a:t>短又卷。她是美术老师。她是谁？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3,4</a:t>
            </a:r>
          </a:p>
        </p:txBody>
      </p:sp>
      <p:sp>
        <p:nvSpPr>
          <p:cNvPr id="1638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447800"/>
            <a:ext cx="7162800" cy="3657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CN" altLang="en-US" sz="4000" dirty="0" smtClean="0"/>
              <a:t>哪儿</a:t>
            </a:r>
            <a:endParaRPr lang="en-US" alt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/>
              <a:t>说中</a:t>
            </a:r>
            <a:r>
              <a:rPr lang="ja-JP" altLang="en-US" dirty="0" smtClean="0"/>
              <a:t>文</a:t>
            </a:r>
            <a:r>
              <a:rPr lang="en-US" altLang="ja-JP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Where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4,1</a:t>
            </a:r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000135" y="1600199"/>
            <a:ext cx="7162800" cy="3457585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ja-JP" altLang="en-US" sz="4000" dirty="0"/>
              <a:t>喜                堡</a:t>
            </a:r>
            <a:r>
              <a:rPr lang="en-US" altLang="en-US" sz="4000" dirty="0" smtClean="0"/>
              <a:t> </a:t>
            </a:r>
            <a:endParaRPr lang="en-US" altLang="en-US" sz="40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Fill In The Blank:</a:t>
            </a:r>
          </a:p>
          <a:p>
            <a:pPr>
              <a:spcBef>
                <a:spcPct val="50000"/>
              </a:spcBef>
            </a:pPr>
            <a:r>
              <a:rPr lang="ja-JP" altLang="en-US" dirty="0" smtClean="0"/>
              <a:t>我</a:t>
            </a:r>
            <a:r>
              <a:rPr lang="en-US" altLang="ja-JP" dirty="0" smtClean="0"/>
              <a:t>___</a:t>
            </a:r>
            <a:r>
              <a:rPr lang="ja-JP" altLang="en-US" dirty="0" smtClean="0"/>
              <a:t>欢汉</a:t>
            </a:r>
            <a:r>
              <a:rPr lang="en-US" altLang="ja-JP" dirty="0" smtClean="0"/>
              <a:t>___</a:t>
            </a:r>
            <a:r>
              <a:rPr lang="ja-JP" altLang="en-US" dirty="0"/>
              <a:t> 包。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4,2</a:t>
            </a:r>
          </a:p>
        </p:txBody>
      </p:sp>
      <p:sp>
        <p:nvSpPr>
          <p:cNvPr id="1843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066800" y="131445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/>
              <a:t>Take part in- to join participate</a:t>
            </a:r>
            <a:endParaRPr lang="en-US" altLang="en-US" sz="4000" b="1" dirty="0"/>
          </a:p>
          <a:p>
            <a:r>
              <a:rPr lang="en-US" altLang="en-US" sz="4000" dirty="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21229" y="40005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/>
              <a:t>什么是参加？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4,3</a:t>
            </a:r>
          </a:p>
        </p:txBody>
      </p:sp>
      <p:sp>
        <p:nvSpPr>
          <p:cNvPr id="1945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143000" y="1524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/>
              <a:t> </a:t>
            </a:r>
            <a:r>
              <a:rPr lang="en-US" sz="4000" dirty="0"/>
              <a:t>lose one's temper</a:t>
            </a:r>
            <a:endParaRPr lang="en-US" alt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/>
              <a:t>什么是发脾气？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4,4</a:t>
            </a:r>
          </a:p>
        </p:txBody>
      </p:sp>
      <p:sp>
        <p:nvSpPr>
          <p:cNvPr id="2048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/>
              <a:t>Introduce</a:t>
            </a:r>
            <a:endParaRPr lang="en-US" altLang="en-US" sz="4000" b="1" dirty="0"/>
          </a:p>
          <a:p>
            <a:r>
              <a:rPr lang="en-US" altLang="en-US" sz="4000" dirty="0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76300" y="36195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/>
              <a:t>什么是介绍？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5,1</a:t>
            </a: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952500" y="2133599"/>
            <a:ext cx="7162800" cy="3122613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/>
              <a:t>False</a:t>
            </a:r>
            <a:r>
              <a:rPr lang="en-US" altLang="en-US" sz="4000" dirty="0" smtClean="0"/>
              <a:t> </a:t>
            </a:r>
            <a:endParaRPr lang="en-US" altLang="en-US" sz="4000" dirty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52500" y="228600"/>
            <a:ext cx="70866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True Or False?</a:t>
            </a:r>
          </a:p>
          <a:p>
            <a:pPr>
              <a:spcBef>
                <a:spcPct val="50000"/>
              </a:spcBef>
            </a:pPr>
            <a:r>
              <a:rPr lang="ja-JP" altLang="en-US" b="1" dirty="0"/>
              <a:t>饺</a:t>
            </a:r>
            <a:r>
              <a:rPr lang="ja-JP" altLang="en-US" b="1" dirty="0" smtClean="0"/>
              <a:t>子</a:t>
            </a:r>
            <a:r>
              <a:rPr lang="en-US" altLang="ja-JP" b="1" dirty="0" smtClean="0"/>
              <a:t>= Spicy Dumplings</a:t>
            </a:r>
            <a:endParaRPr lang="ja-JP" altLang="en-US" b="1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  <a:endParaRPr lang="en-US" altLang="en-US" b="1" dirty="0"/>
          </a:p>
        </p:txBody>
      </p:sp>
      <p:sp>
        <p:nvSpPr>
          <p:cNvPr id="20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altLang="en-US" b="1">
              <a:hlinkClick r:id="rId4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altLang="en-US" b="1"/>
          </a:p>
        </p:txBody>
      </p:sp>
      <p:sp>
        <p:nvSpPr>
          <p:cNvPr id="205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200</a:t>
            </a:r>
            <a:endParaRPr lang="en-US" altLang="en-US" b="1"/>
          </a:p>
        </p:txBody>
      </p:sp>
      <p:sp>
        <p:nvSpPr>
          <p:cNvPr id="2060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400</a:t>
            </a:r>
            <a:endParaRPr lang="en-US" altLang="en-US" b="1"/>
          </a:p>
        </p:txBody>
      </p:sp>
      <p:sp>
        <p:nvSpPr>
          <p:cNvPr id="2062" name="AutoShape 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46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  <a:endParaRPr lang="en-US" altLang="en-US" b="1" dirty="0"/>
          </a:p>
        </p:txBody>
      </p:sp>
      <p:sp>
        <p:nvSpPr>
          <p:cNvPr id="2064" name="AutoShape 1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300</a:t>
            </a:r>
            <a:endParaRPr lang="en-US" altLang="en-US" b="1"/>
          </a:p>
        </p:txBody>
      </p:sp>
      <p:sp>
        <p:nvSpPr>
          <p:cNvPr id="2066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400</a:t>
            </a:r>
            <a:endParaRPr lang="en-US" alt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cs typeface="Times New Roman"/>
              </a:rPr>
              <a:t>Food</a:t>
            </a:r>
            <a:endParaRPr lang="en-US" alt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52322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cs typeface="Times New Roman"/>
              </a:rPr>
              <a:t>Hobbies</a:t>
            </a:r>
            <a:endParaRPr lang="en-US" altLang="en-US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cs typeface="Times New Roman"/>
              </a:rPr>
              <a:t>Describing</a:t>
            </a:r>
            <a:endParaRPr lang="en-US" altLang="en-US" sz="2000" b="1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86600" y="304800"/>
            <a:ext cx="17526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cs typeface="Times New Roman"/>
              </a:rPr>
              <a:t>Words To Know</a:t>
            </a:r>
            <a:endParaRPr lang="en-US" altLang="en-US" sz="2800" b="1"/>
          </a:p>
        </p:txBody>
      </p:sp>
      <p:sp>
        <p:nvSpPr>
          <p:cNvPr id="2075" name="AutoShape 2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  <a:r>
              <a:rPr lang="en-US" alt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alt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300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  <a:endParaRPr lang="en-US" altLang="en-US" b="1" dirty="0"/>
          </a:p>
        </p:txBody>
      </p:sp>
      <p:sp>
        <p:nvSpPr>
          <p:cNvPr id="2080" name="AutoShape 3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200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200</a:t>
            </a:r>
            <a:endParaRPr lang="en-US" altLang="en-US" b="1"/>
          </a:p>
        </p:txBody>
      </p:sp>
      <p:sp>
        <p:nvSpPr>
          <p:cNvPr id="2084" name="AutoShape 36">
            <a:hlinkClick r:id="rId17" action="ppaction://hlinksldjump" highlightClick="1">
              <a:snd r:embed="rId18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100</a:t>
            </a:r>
          </a:p>
        </p:txBody>
      </p:sp>
      <p:sp>
        <p:nvSpPr>
          <p:cNvPr id="2085" name="AutoShape 37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500</a:t>
            </a: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46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alt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5,2</a:t>
            </a:r>
          </a:p>
        </p:txBody>
      </p:sp>
      <p:sp>
        <p:nvSpPr>
          <p:cNvPr id="2253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/>
              <a:t>Ride Bicycle</a:t>
            </a:r>
            <a:endParaRPr lang="en-US" altLang="en-US" sz="4000" b="1" dirty="0"/>
          </a:p>
          <a:p>
            <a:r>
              <a:rPr lang="en-US" altLang="en-US" sz="4000" dirty="0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906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/>
              <a:t>什么是骑自行车？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5,3</a:t>
            </a:r>
          </a:p>
        </p:txBody>
      </p:sp>
      <p:sp>
        <p:nvSpPr>
          <p:cNvPr id="235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84069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ja-JP" altLang="en-US" sz="4000" b="1" dirty="0"/>
              <a:t>丁老师</a:t>
            </a:r>
            <a:endParaRPr lang="en-US" altLang="en-US" sz="4000" b="1" dirty="0"/>
          </a:p>
          <a:p>
            <a:r>
              <a:rPr lang="en-US" altLang="en-US" sz="4000" dirty="0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85750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/>
              <a:t>她的头发卷。她不高也不矮。她是汉语老师。她是谁？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5,4</a:t>
            </a:r>
          </a:p>
        </p:txBody>
      </p:sp>
      <p:sp>
        <p:nvSpPr>
          <p:cNvPr id="2457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/>
              <a:t>Drama/Play/Theater</a:t>
            </a:r>
            <a:endParaRPr lang="en-US" alt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0584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/>
              <a:t>什么是戏剧？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Row 1, Col 1</a:t>
            </a:r>
          </a:p>
        </p:txBody>
      </p:sp>
      <p:sp>
        <p:nvSpPr>
          <p:cNvPr id="512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009650" y="1504869"/>
            <a:ext cx="7162800" cy="3552906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cs typeface="Times New Roman"/>
              </a:rPr>
              <a:t>Apple</a:t>
            </a:r>
            <a:endParaRPr lang="en-US" altLang="en-US" sz="4000" b="1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>
                <a:latin typeface=""/>
              </a:rPr>
              <a:t>什么是苹</a:t>
            </a:r>
            <a:r>
              <a:rPr lang="ja-JP" altLang="en-US" dirty="0" smtClean="0">
                <a:latin typeface=""/>
              </a:rPr>
              <a:t>果</a:t>
            </a:r>
            <a:r>
              <a:rPr lang="en-US" altLang="ja-JP" dirty="0" smtClean="0">
                <a:latin typeface=""/>
              </a:rPr>
              <a:t>?</a:t>
            </a:r>
            <a:endParaRPr lang="en-US" alt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1,2</a:t>
            </a:r>
          </a:p>
        </p:txBody>
      </p:sp>
      <p:sp>
        <p:nvSpPr>
          <p:cNvPr id="614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57260" y="140971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ja-JP" altLang="en-US" sz="4000">
                <a:latin typeface="Times New Roman" charset="0"/>
                <a:cs typeface="Times New Roman" charset="0"/>
              </a:rPr>
              <a:t>踢足球 </a:t>
            </a:r>
            <a:r>
              <a:rPr lang="en-US" altLang="en-US" sz="4000">
                <a:latin typeface="Times New Roman" charset="0"/>
                <a:cs typeface="Times New Roman" charset="0"/>
              </a:rPr>
              <a:t>Ti Zu Qiu </a:t>
            </a:r>
            <a:r>
              <a:rPr lang="en-US" altLang="en-US" sz="4000" b="1"/>
              <a:t/>
            </a:r>
            <a:br>
              <a:rPr lang="en-US" altLang="en-US" sz="4000" b="1"/>
            </a:br>
            <a:endParaRPr lang="en-US" altLang="en-US" sz="4000" b="1"/>
          </a:p>
          <a:p>
            <a:endParaRPr lang="en-US" altLang="en-US" sz="4000" b="1"/>
          </a:p>
          <a:p>
            <a:r>
              <a:rPr lang="en-US" altLang="en-US" sz="4000"/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04775"/>
            <a:ext cx="70866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>
                <a:latin typeface="Times New Roman" charset="0"/>
                <a:cs typeface="Times New Roman" charset="0"/>
              </a:rPr>
              <a:t>说中文</a:t>
            </a:r>
            <a:r>
              <a:rPr lang="en-US" altLang="ja-JP" b="1">
                <a:latin typeface="Times New Roman" charset="0"/>
                <a:cs typeface="Times New Roman" charset="0"/>
              </a:rPr>
              <a:t>:</a:t>
            </a:r>
            <a:r>
              <a:rPr lang="ja-JP" altLang="en-US">
                <a:latin typeface="Times New Roman" charset="0"/>
                <a:cs typeface="Times New Roman" charset="0"/>
              </a:rPr>
              <a:t>  </a:t>
            </a:r>
            <a:endParaRPr lang="en-US" altLang="en-US">
              <a:latin typeface="Times New Roman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 New Roman" charset="0"/>
                <a:cs typeface="Times New Roman" charset="0"/>
              </a:rPr>
              <a:t>Play Soccer </a:t>
            </a:r>
            <a:endParaRPr lang="en-US" altLang="en-US" b="1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1,3</a:t>
            </a:r>
          </a:p>
        </p:txBody>
      </p:sp>
      <p:sp>
        <p:nvSpPr>
          <p:cNvPr id="717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1332096"/>
            <a:ext cx="7162800" cy="3620904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000" b="1"/>
          </a:p>
          <a:p>
            <a:r>
              <a:rPr lang="en-US" altLang="en-US" sz="4000"/>
              <a:t> Personality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MS Gothic" charset="0"/>
                <a:ea typeface="MS Gothic" charset="0"/>
              </a:rPr>
              <a:t>What Is The English Word For 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MS Gothic" charset="0"/>
                <a:ea typeface="MS Gothic" charset="0"/>
              </a:rPr>
              <a:t>性格</a:t>
            </a:r>
            <a:endParaRPr lang="en-US" altLang="en-US">
              <a:latin typeface="MS Gothic" charset="0"/>
              <a:ea typeface="MS 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1,4</a:t>
            </a:r>
          </a:p>
        </p:txBody>
      </p:sp>
      <p:sp>
        <p:nvSpPr>
          <p:cNvPr id="819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543050"/>
            <a:ext cx="7162800" cy="356235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latin typeface="" charset="0"/>
              </a:rPr>
              <a:t>Knife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charset="0"/>
                <a:cs typeface="Times New Roman" charset="0"/>
              </a:rPr>
              <a:t>What Does This Word Mean? </a:t>
            </a:r>
          </a:p>
          <a:p>
            <a:pPr>
              <a:spcBef>
                <a:spcPct val="50000"/>
              </a:spcBef>
            </a:pPr>
            <a:r>
              <a:rPr lang="zh-CN" altLang="en-US">
                <a:latin typeface="Times New Roman" charset="0"/>
                <a:cs typeface="Times New Roman" charset="0"/>
              </a:rPr>
              <a:t>刀</a:t>
            </a:r>
            <a:endParaRPr lang="en-US" altLang="en-US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2,1</a:t>
            </a:r>
          </a:p>
        </p:txBody>
      </p:sp>
      <p:sp>
        <p:nvSpPr>
          <p:cNvPr id="921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46726" y="1714103"/>
            <a:ext cx="7343775" cy="33147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CN" altLang="en-US" sz="4000">
                <a:latin typeface="Times New Roman" charset="0"/>
                <a:cs typeface="Times New Roman" charset="0"/>
              </a:rPr>
              <a:t>我不喜欢苹果。</a:t>
            </a:r>
            <a:endParaRPr lang="en-US" altLang="en-US" sz="4000">
              <a:latin typeface="Times New Roman" charset="0"/>
              <a:cs typeface="Times New Roman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14360" y="342910"/>
            <a:ext cx="729615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Put The Words In Order</a:t>
            </a:r>
            <a:endParaRPr lang="zh-CN" altLang="en-US" b="1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苹</a:t>
            </a:r>
            <a:r>
              <a:rPr lang="zh-CN" altLang="en-US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果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zh-CN" altLang="en-US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我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zh-CN" altLang="en-US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喜</a:t>
            </a:r>
            <a:r>
              <a:rPr lang="zh-CN" altLang="en-US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欢</a:t>
            </a:r>
            <a:r>
              <a:rPr lang="en-US" altLang="zh-CN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 </a:t>
            </a:r>
            <a:r>
              <a:rPr lang="zh-CN" altLang="en-US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不</a:t>
            </a:r>
            <a:r>
              <a:rPr lang="en-US" altLang="en-US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2,2</a:t>
            </a:r>
          </a:p>
        </p:txBody>
      </p:sp>
      <p:sp>
        <p:nvSpPr>
          <p:cNvPr id="1024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90600" y="1600200"/>
            <a:ext cx="7162800" cy="3505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CN" altLang="en-US" sz="4000"/>
              <a:t>你喜欢打蓝球吗？</a:t>
            </a:r>
            <a:endParaRPr lang="en-US" alt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Put The Words In Order: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打蓝球    喜欢   </a:t>
            </a:r>
            <a:r>
              <a:rPr lang="ja-JP" altLang="en-US" dirty="0" smtClean="0"/>
              <a:t> 你     </a:t>
            </a:r>
            <a:r>
              <a:rPr lang="ja-JP" altLang="en-US" dirty="0"/>
              <a:t>吗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2,3</a:t>
            </a:r>
          </a:p>
        </p:txBody>
      </p:sp>
      <p:sp>
        <p:nvSpPr>
          <p:cNvPr id="1126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ja-JP" altLang="ja-JP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524000"/>
            <a:ext cx="7162800" cy="3572334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cs typeface="Times New Roman"/>
              </a:rPr>
              <a:t>True</a:t>
            </a:r>
            <a:endParaRPr lang="en-US" altLang="en-US" sz="4000" b="1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cs typeface="Times New Roman"/>
              </a:rPr>
              <a:t>True or False?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/>
              </a:rPr>
              <a:t>Bradley</a:t>
            </a:r>
            <a:r>
              <a:rPr lang="zh-CN" altLang="en-US" dirty="0" smtClean="0">
                <a:latin typeface="Times New Roman" charset="0"/>
                <a:cs typeface="Times New Roman" charset="0"/>
              </a:rPr>
              <a:t>校长的头发短</a:t>
            </a:r>
            <a:r>
              <a:rPr lang="en-US" altLang="zh-CN" dirty="0">
                <a:latin typeface="Times New Roman" charset="0"/>
                <a:cs typeface="Times New Roman" charset="0"/>
              </a:rPr>
              <a:t>.</a:t>
            </a:r>
            <a:endParaRPr lang="en-US" altLang="en-US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5343</TotalTime>
  <Words>327</Words>
  <Application>Microsoft Office PowerPoint</Application>
  <PresentationFormat>On-screen Show (4:3)</PresentationFormat>
  <Paragraphs>126</Paragraphs>
  <Slides>22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MS Gothic</vt:lpstr>
      <vt:lpstr>Arial</vt:lpstr>
      <vt:lpstr>Calibri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Teacher Login</cp:lastModifiedBy>
  <cp:revision>81</cp:revision>
  <cp:lastPrinted>2014-12-03T18:14:15Z</cp:lastPrinted>
  <dcterms:created xsi:type="dcterms:W3CDTF">1998-08-03T22:24:04Z</dcterms:created>
  <dcterms:modified xsi:type="dcterms:W3CDTF">2015-01-07T01:41:27Z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