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81813" cy="9296400"/>
  <p:custShowLst>
    <p:custShow name="(1.1)" id="0">
      <p:sldLst>
        <p:sld r:id="rId4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>
      <p:cViewPr varScale="1">
        <p:scale>
          <a:sx n="81" d="100"/>
          <a:sy n="81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1B29FF-17DB-4BF3-9CC1-BF39FE77A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176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5C4B0-9C23-49F8-9361-F3F103B08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1F3D-D91B-49DA-BD17-8D0AD9DF3A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BA757-F47C-4DD3-B6EF-166BCA72AC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25A7-84F1-4DAC-9E5A-5AFB7ED06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EDE62-098D-460F-B461-A160636C35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0B2D9-CB27-40AE-ACFE-0DFAF4B715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C553E-7850-4ABF-8C3D-05B232504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2FCAB-9291-4ADF-83FD-CCA282778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F067E-879A-40E4-997C-DEADFD152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42C9-FF97-4933-B33D-A85E2B463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68AB-C3A9-4D8D-BE2F-9635777A0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20A439-AECA-4287-8777-B795D3C0A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3.xml"/><Relationship Id="rId18" Type="http://schemas.openxmlformats.org/officeDocument/2006/relationships/audio" Target="../media/audio1.wav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16.xml"/><Relationship Id="rId12" Type="http://schemas.openxmlformats.org/officeDocument/2006/relationships/slide" Target="slide12.xml"/><Relationship Id="rId17" Type="http://schemas.openxmlformats.org/officeDocument/2006/relationships/slide" Target="slide6.xml"/><Relationship Id="rId2" Type="http://schemas.openxmlformats.org/officeDocument/2006/relationships/slide" Target="slide8.xml"/><Relationship Id="rId16" Type="http://schemas.openxmlformats.org/officeDocument/2006/relationships/slide" Target="slide7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1.xml"/><Relationship Id="rId5" Type="http://schemas.openxmlformats.org/officeDocument/2006/relationships/slide" Target="slide10.xml"/><Relationship Id="rId15" Type="http://schemas.openxmlformats.org/officeDocument/2006/relationships/slide" Target="slide17.xml"/><Relationship Id="rId10" Type="http://schemas.openxmlformats.org/officeDocument/2006/relationships/slide" Target="slide3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8.xml"/><Relationship Id="rId14" Type="http://schemas.openxmlformats.org/officeDocument/2006/relationships/slide" Target="slide9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altLang="en-US" sz="3200" smtClean="0"/>
              <a:t>Hosted</a:t>
            </a:r>
          </a:p>
          <a:p>
            <a:r>
              <a:rPr lang="en-US" altLang="en-US" sz="3200" smtClean="0"/>
              <a:t>By</a:t>
            </a:r>
          </a:p>
          <a:p>
            <a:r>
              <a:rPr lang="en-US" altLang="en-US" sz="3200" smtClean="0"/>
              <a:t>Summer Sibly</a:t>
            </a:r>
          </a:p>
        </p:txBody>
      </p:sp>
      <p:sp>
        <p:nvSpPr>
          <p:cNvPr id="2051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2,4</a:t>
            </a:r>
          </a:p>
        </p:txBody>
      </p:sp>
      <p:sp>
        <p:nvSpPr>
          <p:cNvPr id="1126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990600" y="1676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条</a:t>
            </a:r>
            <a:endParaRPr lang="en-US" altLang="en-US" sz="4000" b="1"/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Noodles </a:t>
            </a:r>
            <a:r>
              <a:rPr lang="ja-JP" altLang="en-US">
                <a:ea typeface="ＭＳ Ｐゴシック" charset="-128"/>
              </a:rPr>
              <a:t>面＿？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3,1</a:t>
            </a:r>
          </a:p>
        </p:txBody>
      </p:sp>
      <p:sp>
        <p:nvSpPr>
          <p:cNvPr id="1229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069975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Sheep.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>
                <a:ea typeface="ＭＳ Ｐゴシック" charset="-128"/>
              </a:rPr>
              <a:t>什么是羊？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3,2</a:t>
            </a:r>
          </a:p>
        </p:txBody>
      </p:sp>
      <p:sp>
        <p:nvSpPr>
          <p:cNvPr id="1331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10668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风</a:t>
            </a:r>
            <a:endParaRPr lang="en-US" altLang="en-US" sz="4000" b="1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Windy </a:t>
            </a:r>
            <a:r>
              <a:rPr lang="ja-JP" altLang="en-US">
                <a:ea typeface="ＭＳ Ｐゴシック" charset="-128"/>
              </a:rPr>
              <a:t>刮 ＿？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3,3</a:t>
            </a:r>
          </a:p>
        </p:txBody>
      </p:sp>
      <p:sp>
        <p:nvSpPr>
          <p:cNvPr id="1433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779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Pink.</a:t>
            </a:r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>
                <a:ea typeface="宋体" charset="-122"/>
              </a:rPr>
              <a:t>什么</a:t>
            </a:r>
            <a:r>
              <a:rPr lang="zh-CN" altLang="en-US" dirty="0" smtClean="0">
                <a:ea typeface="宋体" charset="-122"/>
              </a:rPr>
              <a:t>是</a:t>
            </a:r>
            <a:r>
              <a:rPr lang="zh-CN" altLang="en-US" dirty="0">
                <a:ea typeface="宋体" charset="-122"/>
              </a:rPr>
              <a:t>粉</a:t>
            </a:r>
            <a:r>
              <a:rPr lang="zh-CN" altLang="en-US" dirty="0" smtClean="0">
                <a:ea typeface="宋体" charset="-122"/>
              </a:rPr>
              <a:t>红</a:t>
            </a:r>
            <a:r>
              <a:rPr lang="zh-CN" altLang="en-US" dirty="0">
                <a:ea typeface="宋体" charset="-122"/>
              </a:rPr>
              <a:t>色？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3,4</a:t>
            </a:r>
          </a:p>
        </p:txBody>
      </p:sp>
      <p:sp>
        <p:nvSpPr>
          <p:cNvPr id="1536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524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饭</a:t>
            </a:r>
            <a:r>
              <a:rPr lang="en-US" altLang="en-US" sz="4000"/>
              <a:t>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Rice </a:t>
            </a:r>
            <a:r>
              <a:rPr lang="ja-JP" altLang="en-US">
                <a:ea typeface="ＭＳ Ｐゴシック" charset="-128"/>
              </a:rPr>
              <a:t>米＿？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4,1</a:t>
            </a:r>
          </a:p>
        </p:txBody>
      </p:sp>
      <p:sp>
        <p:nvSpPr>
          <p:cNvPr id="1638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/>
              <a:t> </a:t>
            </a:r>
            <a:r>
              <a:rPr lang="en-US" altLang="en-US" sz="4000" b="1"/>
              <a:t>Tiger.</a:t>
            </a:r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>
                <a:ea typeface="ＭＳ Ｐゴシック" charset="-128"/>
              </a:rPr>
              <a:t>什么是老虎？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4,2</a:t>
            </a:r>
          </a:p>
        </p:txBody>
      </p:sp>
      <p:sp>
        <p:nvSpPr>
          <p:cNvPr id="1741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066800" y="1676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雷</a:t>
            </a:r>
            <a:endParaRPr lang="en-US" altLang="en-US" sz="4000" b="1"/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 thunder</a:t>
            </a:r>
            <a:r>
              <a:rPr lang="en-US" altLang="en-US" dirty="0" smtClean="0"/>
              <a:t> </a:t>
            </a:r>
            <a:r>
              <a:rPr lang="ja-JP" altLang="en-US" dirty="0">
                <a:ea typeface="ＭＳ Ｐゴシック" charset="-128"/>
              </a:rPr>
              <a:t>打</a:t>
            </a:r>
            <a:r>
              <a:rPr lang="en-US" altLang="ja-JP" dirty="0">
                <a:ea typeface="ＭＳ Ｐゴシック" charset="-128"/>
              </a:rPr>
              <a:t>_?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4,3</a:t>
            </a:r>
          </a:p>
        </p:txBody>
      </p:sp>
      <p:sp>
        <p:nvSpPr>
          <p:cNvPr id="1843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0668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Black.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3810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>
                <a:ea typeface="ＭＳ Ｐゴシック" charset="-128"/>
              </a:rPr>
              <a:t>什么是黑色？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4,4</a:t>
            </a:r>
          </a:p>
        </p:txBody>
      </p:sp>
      <p:sp>
        <p:nvSpPr>
          <p:cNvPr id="1945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838200" y="1676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4000" b="1" dirty="0" smtClean="0">
                <a:ea typeface="ＭＳ Ｐゴシック" charset="-128"/>
              </a:rPr>
              <a:t>堡包</a:t>
            </a:r>
            <a:r>
              <a:rPr lang="en-US" altLang="en-US" sz="4000" dirty="0" smtClean="0"/>
              <a:t> </a:t>
            </a:r>
            <a:endParaRPr lang="en-US" alt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38200" y="3810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Hamburger </a:t>
            </a:r>
            <a:r>
              <a:rPr lang="ja-JP" altLang="en-US">
                <a:ea typeface="ＭＳ Ｐゴシック" charset="-128"/>
              </a:rPr>
              <a:t>汉 </a:t>
            </a:r>
            <a:r>
              <a:rPr lang="en-US" altLang="ja-JP">
                <a:ea typeface="ＭＳ Ｐゴシック" charset="-128"/>
              </a:rPr>
              <a:t>_ _</a:t>
            </a:r>
            <a:r>
              <a:rPr lang="ja-JP" altLang="en-US">
                <a:ea typeface="ＭＳ Ｐゴシック" charset="-128"/>
              </a:rPr>
              <a:t>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5,1</a:t>
            </a:r>
          </a:p>
        </p:txBody>
      </p:sp>
      <p:sp>
        <p:nvSpPr>
          <p:cNvPr id="2048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952500" y="1217613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Elephant.</a:t>
            </a:r>
            <a:r>
              <a:rPr lang="en-US" altLang="en-US" sz="4000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>
                <a:ea typeface="ＭＳ Ｐゴシック" charset="-128"/>
              </a:rPr>
              <a:t>什么是大象？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100</a:t>
            </a:r>
            <a:endParaRPr lang="en-US" altLang="en-US" b="1"/>
          </a:p>
        </p:txBody>
      </p:sp>
      <p:sp>
        <p:nvSpPr>
          <p:cNvPr id="20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altLang="en-US" b="1">
              <a:hlinkClick r:id="rId4" action="ppaction://hlinksldjump"/>
            </a:endParaRPr>
          </a:p>
        </p:txBody>
      </p:sp>
      <p:sp>
        <p:nvSpPr>
          <p:cNvPr id="205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200</a:t>
            </a:r>
            <a:endParaRPr lang="en-US" altLang="en-US" b="1"/>
          </a:p>
        </p:txBody>
      </p:sp>
      <p:sp>
        <p:nvSpPr>
          <p:cNvPr id="205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200</a:t>
            </a:r>
            <a:endParaRPr lang="en-US" altLang="en-US" b="1"/>
          </a:p>
        </p:txBody>
      </p:sp>
      <p:sp>
        <p:nvSpPr>
          <p:cNvPr id="2060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400</a:t>
            </a:r>
            <a:endParaRPr lang="en-US" altLang="en-US" b="1"/>
          </a:p>
        </p:txBody>
      </p:sp>
      <p:sp>
        <p:nvSpPr>
          <p:cNvPr id="2062" name="AutoShape 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altLang="en-US" b="1"/>
          </a:p>
        </p:txBody>
      </p:sp>
      <p:sp>
        <p:nvSpPr>
          <p:cNvPr id="2064" name="AutoShape 1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300</a:t>
            </a:r>
            <a:endParaRPr lang="en-US" altLang="en-US" b="1"/>
          </a:p>
        </p:txBody>
      </p:sp>
      <p:sp>
        <p:nvSpPr>
          <p:cNvPr id="2066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400</a:t>
            </a:r>
            <a:endParaRPr lang="en-US" alt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46196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Animals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46196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Weather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5238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Colors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5238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Food</a:t>
            </a:r>
          </a:p>
        </p:txBody>
      </p:sp>
      <p:sp>
        <p:nvSpPr>
          <p:cNvPr id="2075" name="AutoShape 2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300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altLang="en-US" b="1"/>
          </a:p>
        </p:txBody>
      </p:sp>
      <p:sp>
        <p:nvSpPr>
          <p:cNvPr id="2080" name="AutoShape 3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200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400</a:t>
            </a:r>
          </a:p>
        </p:txBody>
      </p:sp>
      <p:sp>
        <p:nvSpPr>
          <p:cNvPr id="2083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200</a:t>
            </a:r>
            <a:endParaRPr lang="en-US" altLang="en-US" b="1" dirty="0"/>
          </a:p>
        </p:txBody>
      </p:sp>
      <p:sp>
        <p:nvSpPr>
          <p:cNvPr id="2084" name="AutoShape 36">
            <a:hlinkClick r:id="rId17" action="ppaction://hlinksldjump" highlightClick="1">
              <a:snd r:embed="rId18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100</a:t>
            </a:r>
          </a:p>
        </p:txBody>
      </p:sp>
      <p:sp>
        <p:nvSpPr>
          <p:cNvPr id="2085" name="AutoShape 37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500</a:t>
            </a: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alt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altLang="en-US" b="1"/>
          </a:p>
        </p:txBody>
      </p:sp>
      <p:sp>
        <p:nvSpPr>
          <p:cNvPr id="3098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5,2</a:t>
            </a: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10668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风</a:t>
            </a:r>
            <a:endParaRPr lang="en-US" altLang="en-US" sz="4000" b="1"/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Tornado </a:t>
            </a:r>
            <a:r>
              <a:rPr lang="ja-JP" altLang="en-US">
                <a:ea typeface="ＭＳ Ｐゴシック" charset="-128"/>
              </a:rPr>
              <a:t>龙卷＿？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5,3</a:t>
            </a:r>
          </a:p>
        </p:txBody>
      </p:sp>
      <p:sp>
        <p:nvSpPr>
          <p:cNvPr id="2253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Yellow.</a:t>
            </a:r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ea typeface="宋体" charset="-122"/>
              </a:rPr>
              <a:t>什么是黄色？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5,4</a:t>
            </a:r>
          </a:p>
        </p:txBody>
      </p:sp>
      <p:sp>
        <p:nvSpPr>
          <p:cNvPr id="235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1430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蛋</a:t>
            </a:r>
            <a:endParaRPr lang="en-US" altLang="en-US" sz="4000" b="1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Egg </a:t>
            </a:r>
            <a:r>
              <a:rPr lang="ja-JP" altLang="en-US">
                <a:ea typeface="ＭＳ Ｐゴシック" charset="-128"/>
              </a:rPr>
              <a:t>鸡＿？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Row 1, Col 1</a:t>
            </a:r>
          </a:p>
        </p:txBody>
      </p:sp>
      <p:sp>
        <p:nvSpPr>
          <p:cNvPr id="409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Horse.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3810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>
                <a:ea typeface="ＭＳ Ｐゴシック" charset="-128"/>
              </a:rPr>
              <a:t>什 么 是 马？</a:t>
            </a:r>
            <a:endParaRPr lang="en-US" altLang="ja-JP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1,2</a:t>
            </a:r>
          </a:p>
        </p:txBody>
      </p:sp>
      <p:sp>
        <p:nvSpPr>
          <p:cNvPr id="512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1828800"/>
            <a:ext cx="7162800" cy="3200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4000" b="1">
              <a:ea typeface="ＭＳ Ｐゴシック" charset="-128"/>
            </a:endParaRPr>
          </a:p>
          <a:p>
            <a:pPr algn="ctr"/>
            <a:r>
              <a:rPr lang="ja-JP" altLang="en-US" sz="4000" b="1">
                <a:ea typeface="ＭＳ Ｐゴシック" charset="-128"/>
              </a:rPr>
              <a:t>雨</a:t>
            </a:r>
            <a:endParaRPr lang="en-US" altLang="en-US" sz="4000" b="1"/>
          </a:p>
          <a:p>
            <a:pPr algn="ctr"/>
            <a:endParaRPr lang="en-US" altLang="en-US" sz="4000" b="1"/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04775"/>
            <a:ext cx="70866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Rain </a:t>
            </a:r>
            <a:r>
              <a:rPr lang="ja-JP" altLang="en-US">
                <a:ea typeface="ＭＳ Ｐゴシック" charset="-128"/>
              </a:rPr>
              <a:t>下＿？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1,3</a:t>
            </a:r>
          </a:p>
        </p:txBody>
      </p:sp>
      <p:sp>
        <p:nvSpPr>
          <p:cNvPr id="614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Red.</a:t>
            </a:r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ea typeface="宋体" charset="-122"/>
              </a:rPr>
              <a:t>什么是红色？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1,4</a:t>
            </a:r>
          </a:p>
        </p:txBody>
      </p:sp>
      <p:sp>
        <p:nvSpPr>
          <p:cNvPr id="717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8382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包</a:t>
            </a:r>
            <a:endParaRPr lang="en-US" altLang="en-US" sz="4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38200" y="304800"/>
            <a:ext cx="72390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Bread </a:t>
            </a:r>
            <a:r>
              <a:rPr lang="ja-JP" altLang="en-US">
                <a:ea typeface="ＭＳ Ｐゴシック" charset="-128"/>
              </a:rPr>
              <a:t>面＿？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2,1</a:t>
            </a:r>
          </a:p>
        </p:txBody>
      </p:sp>
      <p:sp>
        <p:nvSpPr>
          <p:cNvPr id="819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143000" y="1524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Cow.</a:t>
            </a:r>
          </a:p>
          <a:p>
            <a:pPr algn="ctr"/>
            <a:r>
              <a:rPr lang="en-US" altLang="en-US" sz="4000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4572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>
                <a:ea typeface="ＭＳ Ｐゴシック" charset="-128"/>
              </a:rPr>
              <a:t>什么是牛？</a:t>
            </a:r>
            <a:endParaRPr lang="en-US" altLang="ja-JP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2,2</a:t>
            </a:r>
          </a:p>
        </p:txBody>
      </p:sp>
      <p:sp>
        <p:nvSpPr>
          <p:cNvPr id="921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90600" y="13716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4000" b="1">
                <a:ea typeface="ＭＳ Ｐゴシック" charset="-128"/>
              </a:rPr>
              <a:t>冷</a:t>
            </a:r>
            <a:r>
              <a:rPr lang="en-US" altLang="en-US" sz="4000"/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1016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Fill in the blank.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Hot and Cold </a:t>
            </a:r>
            <a:r>
              <a:rPr lang="ja-JP" altLang="en-US">
                <a:ea typeface="ＭＳ Ｐゴシック" charset="-128"/>
              </a:rPr>
              <a:t>热 和＿</a:t>
            </a:r>
            <a:r>
              <a:rPr lang="en-US" altLang="ja-JP">
                <a:ea typeface="ＭＳ Ｐゴシック" charset="-128"/>
              </a:rPr>
              <a:t>?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2,3</a:t>
            </a:r>
          </a:p>
        </p:txBody>
      </p:sp>
      <p:sp>
        <p:nvSpPr>
          <p:cNvPr id="1024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/>
              <a:t>Blue.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ea typeface="宋体" charset="-122"/>
              </a:rPr>
              <a:t>什么是蓝色？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4842</TotalTime>
  <Words>236</Words>
  <Application>Microsoft Office PowerPoint</Application>
  <PresentationFormat>On-screen Show (4:3)</PresentationFormat>
  <Paragraphs>109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ＭＳ Ｐゴシック</vt:lpstr>
      <vt:lpstr>宋体</vt:lpstr>
      <vt:lpstr>Arial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Teacher Login</cp:lastModifiedBy>
  <cp:revision>86</cp:revision>
  <cp:lastPrinted>2014-12-03T18:14:15Z</cp:lastPrinted>
  <dcterms:created xsi:type="dcterms:W3CDTF">1998-08-03T22:24:04Z</dcterms:created>
  <dcterms:modified xsi:type="dcterms:W3CDTF">2015-01-07T02:38:23Z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